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kv" ContentType="video/unknown"/>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8" r:id="rId3"/>
    <p:sldId id="257" r:id="rId4"/>
    <p:sldId id="259" r:id="rId5"/>
    <p:sldId id="261" r:id="rId6"/>
    <p:sldId id="262" r:id="rId7"/>
    <p:sldId id="263" r:id="rId8"/>
    <p:sldId id="266" r:id="rId9"/>
    <p:sldId id="265" r:id="rId10"/>
    <p:sldId id="264" r:id="rId11"/>
    <p:sldId id="275" r:id="rId12"/>
    <p:sldId id="276" r:id="rId13"/>
    <p:sldId id="277" r:id="rId14"/>
    <p:sldId id="278" r:id="rId15"/>
    <p:sldId id="280" r:id="rId16"/>
    <p:sldId id="279" r:id="rId17"/>
    <p:sldId id="267" r:id="rId18"/>
    <p:sldId id="283" r:id="rId19"/>
    <p:sldId id="268" r:id="rId20"/>
    <p:sldId id="270" r:id="rId21"/>
    <p:sldId id="272" r:id="rId22"/>
    <p:sldId id="269" r:id="rId23"/>
    <p:sldId id="281" r:id="rId24"/>
    <p:sldId id="271" r:id="rId25"/>
    <p:sldId id="282" r:id="rId26"/>
    <p:sldId id="273" r:id="rId27"/>
    <p:sldId id="274" r:id="rId28"/>
    <p:sldId id="284" r:id="rId29"/>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411" autoAdjust="0"/>
    <p:restoredTop sz="94660" autoAdjust="0"/>
  </p:normalViewPr>
  <p:slideViewPr>
    <p:cSldViewPr snapToGrid="0">
      <p:cViewPr varScale="1">
        <p:scale>
          <a:sx n="81" d="100"/>
          <a:sy n="81" d="100"/>
        </p:scale>
        <p:origin x="102" y="666"/>
      </p:cViewPr>
      <p:guideLst>
        <p:guide orient="horz" pos="2160"/>
        <p:guide pos="3840"/>
      </p:guideLst>
    </p:cSldViewPr>
  </p:slideViewPr>
  <p:outlineViewPr>
    <p:cViewPr>
      <p:scale>
        <a:sx n="33" d="100"/>
        <a:sy n="33" d="100"/>
      </p:scale>
      <p:origin x="0" y="324"/>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8D95F74-56FA-4D9D-9125-E7AD1E452CAC}"/>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140AEDAD-E0B2-4A4A-B81F-B0B5BCF696A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457BA711-4FEE-4F6D-BF9B-45286A69A107}"/>
              </a:ext>
            </a:extLst>
          </p:cNvPr>
          <p:cNvSpPr>
            <a:spLocks noGrp="1"/>
          </p:cNvSpPr>
          <p:nvPr>
            <p:ph type="dt" sz="half" idx="10"/>
          </p:nvPr>
        </p:nvSpPr>
        <p:spPr/>
        <p:txBody>
          <a:bodyPr/>
          <a:lstStyle/>
          <a:p>
            <a:fld id="{D8E0F9EE-A0CE-4497-8DEB-C362D843B59C}" type="datetimeFigureOut">
              <a:rPr lang="fr-FR" smtClean="0"/>
              <a:t>01/12/2021</a:t>
            </a:fld>
            <a:endParaRPr lang="fr-FR"/>
          </a:p>
        </p:txBody>
      </p:sp>
      <p:sp>
        <p:nvSpPr>
          <p:cNvPr id="5" name="Espace réservé du pied de page 4">
            <a:extLst>
              <a:ext uri="{FF2B5EF4-FFF2-40B4-BE49-F238E27FC236}">
                <a16:creationId xmlns:a16="http://schemas.microsoft.com/office/drawing/2014/main" id="{06CF2FA2-CCBD-4B61-8216-E882CD7E43CF}"/>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9205D619-2805-4C58-808D-8EC31E615D19}"/>
              </a:ext>
            </a:extLst>
          </p:cNvPr>
          <p:cNvSpPr>
            <a:spLocks noGrp="1"/>
          </p:cNvSpPr>
          <p:nvPr>
            <p:ph type="sldNum" sz="quarter" idx="12"/>
          </p:nvPr>
        </p:nvSpPr>
        <p:spPr/>
        <p:txBody>
          <a:bodyPr/>
          <a:lstStyle/>
          <a:p>
            <a:fld id="{001C6F6B-A413-4F0F-B464-C0370A991EB4}" type="slidenum">
              <a:rPr lang="fr-FR" smtClean="0"/>
              <a:t>‹N°›</a:t>
            </a:fld>
            <a:endParaRPr lang="fr-FR"/>
          </a:p>
        </p:txBody>
      </p:sp>
    </p:spTree>
    <p:extLst>
      <p:ext uri="{BB962C8B-B14F-4D97-AF65-F5344CB8AC3E}">
        <p14:creationId xmlns:p14="http://schemas.microsoft.com/office/powerpoint/2010/main" val="10665825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4C47BDE-88B3-467D-9773-E528516E646D}"/>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524061A1-1D0A-4851-9092-70A175EB502A}"/>
              </a:ext>
            </a:extLst>
          </p:cNvPr>
          <p:cNvSpPr>
            <a:spLocks noGrp="1"/>
          </p:cNvSpPr>
          <p:nvPr>
            <p:ph type="body" orient="vert" idx="1"/>
          </p:nvPr>
        </p:nvSpPr>
        <p:spPr/>
        <p:txBody>
          <a:bodyPr vert="eaVe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C193AE44-FFD0-489F-A7A1-5FAB99EA3F90}"/>
              </a:ext>
            </a:extLst>
          </p:cNvPr>
          <p:cNvSpPr>
            <a:spLocks noGrp="1"/>
          </p:cNvSpPr>
          <p:nvPr>
            <p:ph type="dt" sz="half" idx="10"/>
          </p:nvPr>
        </p:nvSpPr>
        <p:spPr/>
        <p:txBody>
          <a:bodyPr/>
          <a:lstStyle/>
          <a:p>
            <a:fld id="{D8E0F9EE-A0CE-4497-8DEB-C362D843B59C}" type="datetimeFigureOut">
              <a:rPr lang="fr-FR" smtClean="0"/>
              <a:t>01/12/2021</a:t>
            </a:fld>
            <a:endParaRPr lang="fr-FR"/>
          </a:p>
        </p:txBody>
      </p:sp>
      <p:sp>
        <p:nvSpPr>
          <p:cNvPr id="5" name="Espace réservé du pied de page 4">
            <a:extLst>
              <a:ext uri="{FF2B5EF4-FFF2-40B4-BE49-F238E27FC236}">
                <a16:creationId xmlns:a16="http://schemas.microsoft.com/office/drawing/2014/main" id="{0CC9DC46-8193-4656-9910-CC87AA84C8CC}"/>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E008D276-86A9-43CC-A42D-F75FC982BC5C}"/>
              </a:ext>
            </a:extLst>
          </p:cNvPr>
          <p:cNvSpPr>
            <a:spLocks noGrp="1"/>
          </p:cNvSpPr>
          <p:nvPr>
            <p:ph type="sldNum" sz="quarter" idx="12"/>
          </p:nvPr>
        </p:nvSpPr>
        <p:spPr/>
        <p:txBody>
          <a:bodyPr/>
          <a:lstStyle/>
          <a:p>
            <a:fld id="{001C6F6B-A413-4F0F-B464-C0370A991EB4}" type="slidenum">
              <a:rPr lang="fr-FR" smtClean="0"/>
              <a:t>‹N°›</a:t>
            </a:fld>
            <a:endParaRPr lang="fr-FR"/>
          </a:p>
        </p:txBody>
      </p:sp>
    </p:spTree>
    <p:extLst>
      <p:ext uri="{BB962C8B-B14F-4D97-AF65-F5344CB8AC3E}">
        <p14:creationId xmlns:p14="http://schemas.microsoft.com/office/powerpoint/2010/main" val="1833723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304689D3-E893-414D-BF2E-27D19563F8EE}"/>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FA063908-A886-416E-9706-4BFDA8CB1B2B}"/>
              </a:ext>
            </a:extLst>
          </p:cNvPr>
          <p:cNvSpPr>
            <a:spLocks noGrp="1"/>
          </p:cNvSpPr>
          <p:nvPr>
            <p:ph type="body" orient="vert" idx="1"/>
          </p:nvPr>
        </p:nvSpPr>
        <p:spPr>
          <a:xfrm>
            <a:off x="838200" y="365125"/>
            <a:ext cx="7734300" cy="5811838"/>
          </a:xfrm>
        </p:spPr>
        <p:txBody>
          <a:bodyPr vert="eaVe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C1BEBC76-567F-4BF2-8E84-A543E595A617}"/>
              </a:ext>
            </a:extLst>
          </p:cNvPr>
          <p:cNvSpPr>
            <a:spLocks noGrp="1"/>
          </p:cNvSpPr>
          <p:nvPr>
            <p:ph type="dt" sz="half" idx="10"/>
          </p:nvPr>
        </p:nvSpPr>
        <p:spPr/>
        <p:txBody>
          <a:bodyPr/>
          <a:lstStyle/>
          <a:p>
            <a:fld id="{D8E0F9EE-A0CE-4497-8DEB-C362D843B59C}" type="datetimeFigureOut">
              <a:rPr lang="fr-FR" smtClean="0"/>
              <a:t>01/12/2021</a:t>
            </a:fld>
            <a:endParaRPr lang="fr-FR"/>
          </a:p>
        </p:txBody>
      </p:sp>
      <p:sp>
        <p:nvSpPr>
          <p:cNvPr id="5" name="Espace réservé du pied de page 4">
            <a:extLst>
              <a:ext uri="{FF2B5EF4-FFF2-40B4-BE49-F238E27FC236}">
                <a16:creationId xmlns:a16="http://schemas.microsoft.com/office/drawing/2014/main" id="{083C86A6-BABA-45C4-A7CF-DD1D19553E67}"/>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A1008472-CBD0-4312-BBD7-B90C588BE084}"/>
              </a:ext>
            </a:extLst>
          </p:cNvPr>
          <p:cNvSpPr>
            <a:spLocks noGrp="1"/>
          </p:cNvSpPr>
          <p:nvPr>
            <p:ph type="sldNum" sz="quarter" idx="12"/>
          </p:nvPr>
        </p:nvSpPr>
        <p:spPr/>
        <p:txBody>
          <a:bodyPr/>
          <a:lstStyle/>
          <a:p>
            <a:fld id="{001C6F6B-A413-4F0F-B464-C0370A991EB4}" type="slidenum">
              <a:rPr lang="fr-FR" smtClean="0"/>
              <a:t>‹N°›</a:t>
            </a:fld>
            <a:endParaRPr lang="fr-FR"/>
          </a:p>
        </p:txBody>
      </p:sp>
    </p:spTree>
    <p:extLst>
      <p:ext uri="{BB962C8B-B14F-4D97-AF65-F5344CB8AC3E}">
        <p14:creationId xmlns:p14="http://schemas.microsoft.com/office/powerpoint/2010/main" val="16390823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6E3541-46A1-4BF4-80E1-BA805BFC1166}"/>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AD457FB4-7E84-4014-B5E1-D5BBF0AA33B7}"/>
              </a:ext>
            </a:extLst>
          </p:cNvPr>
          <p:cNvSpPr>
            <a:spLocks noGrp="1"/>
          </p:cNvSpPr>
          <p:nvPr>
            <p:ph idx="1"/>
          </p:nvPr>
        </p:nvSpPr>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76A00099-804D-4EB1-B3D9-EB1EF224CA26}"/>
              </a:ext>
            </a:extLst>
          </p:cNvPr>
          <p:cNvSpPr>
            <a:spLocks noGrp="1"/>
          </p:cNvSpPr>
          <p:nvPr>
            <p:ph type="dt" sz="half" idx="10"/>
          </p:nvPr>
        </p:nvSpPr>
        <p:spPr/>
        <p:txBody>
          <a:bodyPr/>
          <a:lstStyle/>
          <a:p>
            <a:fld id="{D8E0F9EE-A0CE-4497-8DEB-C362D843B59C}" type="datetimeFigureOut">
              <a:rPr lang="fr-FR" smtClean="0"/>
              <a:t>01/12/2021</a:t>
            </a:fld>
            <a:endParaRPr lang="fr-FR"/>
          </a:p>
        </p:txBody>
      </p:sp>
      <p:sp>
        <p:nvSpPr>
          <p:cNvPr id="5" name="Espace réservé du pied de page 4">
            <a:extLst>
              <a:ext uri="{FF2B5EF4-FFF2-40B4-BE49-F238E27FC236}">
                <a16:creationId xmlns:a16="http://schemas.microsoft.com/office/drawing/2014/main" id="{E3C30F5F-C617-4A66-9CD6-0E8C8CD83FC4}"/>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4301510D-495E-41B9-AABA-3F19D9D6D643}"/>
              </a:ext>
            </a:extLst>
          </p:cNvPr>
          <p:cNvSpPr>
            <a:spLocks noGrp="1"/>
          </p:cNvSpPr>
          <p:nvPr>
            <p:ph type="sldNum" sz="quarter" idx="12"/>
          </p:nvPr>
        </p:nvSpPr>
        <p:spPr/>
        <p:txBody>
          <a:bodyPr/>
          <a:lstStyle/>
          <a:p>
            <a:fld id="{001C6F6B-A413-4F0F-B464-C0370A991EB4}" type="slidenum">
              <a:rPr lang="fr-FR" smtClean="0"/>
              <a:t>‹N°›</a:t>
            </a:fld>
            <a:endParaRPr lang="fr-FR"/>
          </a:p>
        </p:txBody>
      </p:sp>
    </p:spTree>
    <p:extLst>
      <p:ext uri="{BB962C8B-B14F-4D97-AF65-F5344CB8AC3E}">
        <p14:creationId xmlns:p14="http://schemas.microsoft.com/office/powerpoint/2010/main" val="41190814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E4DE00F-85A8-4FB5-8D6C-EC635EBAE907}"/>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81C15A91-E0A9-48FF-8C64-4F3FF30E414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Modifier les styles du texte du masque</a:t>
            </a:r>
          </a:p>
        </p:txBody>
      </p:sp>
      <p:sp>
        <p:nvSpPr>
          <p:cNvPr id="4" name="Espace réservé de la date 3">
            <a:extLst>
              <a:ext uri="{FF2B5EF4-FFF2-40B4-BE49-F238E27FC236}">
                <a16:creationId xmlns:a16="http://schemas.microsoft.com/office/drawing/2014/main" id="{ABD6B7CF-8901-4F9F-8AB3-A4517EF7D096}"/>
              </a:ext>
            </a:extLst>
          </p:cNvPr>
          <p:cNvSpPr>
            <a:spLocks noGrp="1"/>
          </p:cNvSpPr>
          <p:nvPr>
            <p:ph type="dt" sz="half" idx="10"/>
          </p:nvPr>
        </p:nvSpPr>
        <p:spPr/>
        <p:txBody>
          <a:bodyPr/>
          <a:lstStyle/>
          <a:p>
            <a:fld id="{D8E0F9EE-A0CE-4497-8DEB-C362D843B59C}" type="datetimeFigureOut">
              <a:rPr lang="fr-FR" smtClean="0"/>
              <a:t>01/12/2021</a:t>
            </a:fld>
            <a:endParaRPr lang="fr-FR"/>
          </a:p>
        </p:txBody>
      </p:sp>
      <p:sp>
        <p:nvSpPr>
          <p:cNvPr id="5" name="Espace réservé du pied de page 4">
            <a:extLst>
              <a:ext uri="{FF2B5EF4-FFF2-40B4-BE49-F238E27FC236}">
                <a16:creationId xmlns:a16="http://schemas.microsoft.com/office/drawing/2014/main" id="{ABB56907-FD67-4786-BB09-CF25B8A7A312}"/>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A4C36FC9-D7C9-43B4-BB75-B973FD1D966D}"/>
              </a:ext>
            </a:extLst>
          </p:cNvPr>
          <p:cNvSpPr>
            <a:spLocks noGrp="1"/>
          </p:cNvSpPr>
          <p:nvPr>
            <p:ph type="sldNum" sz="quarter" idx="12"/>
          </p:nvPr>
        </p:nvSpPr>
        <p:spPr/>
        <p:txBody>
          <a:bodyPr/>
          <a:lstStyle/>
          <a:p>
            <a:fld id="{001C6F6B-A413-4F0F-B464-C0370A991EB4}" type="slidenum">
              <a:rPr lang="fr-FR" smtClean="0"/>
              <a:t>‹N°›</a:t>
            </a:fld>
            <a:endParaRPr lang="fr-FR"/>
          </a:p>
        </p:txBody>
      </p:sp>
    </p:spTree>
    <p:extLst>
      <p:ext uri="{BB962C8B-B14F-4D97-AF65-F5344CB8AC3E}">
        <p14:creationId xmlns:p14="http://schemas.microsoft.com/office/powerpoint/2010/main" val="24488233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3F34B86-CCC1-4E7A-9794-704D80741505}"/>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53701ABF-29C3-4C49-BCB2-A617F884B1FD}"/>
              </a:ext>
            </a:extLst>
          </p:cNvPr>
          <p:cNvSpPr>
            <a:spLocks noGrp="1"/>
          </p:cNvSpPr>
          <p:nvPr>
            <p:ph sz="half" idx="1"/>
          </p:nvPr>
        </p:nvSpPr>
        <p:spPr>
          <a:xfrm>
            <a:off x="838200" y="1825625"/>
            <a:ext cx="5181600" cy="435133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51EAB030-6694-4E8F-AE88-4954E7B797A0}"/>
              </a:ext>
            </a:extLst>
          </p:cNvPr>
          <p:cNvSpPr>
            <a:spLocks noGrp="1"/>
          </p:cNvSpPr>
          <p:nvPr>
            <p:ph sz="half" idx="2"/>
          </p:nvPr>
        </p:nvSpPr>
        <p:spPr>
          <a:xfrm>
            <a:off x="6172200" y="1825625"/>
            <a:ext cx="5181600" cy="435133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AFC78EA8-6A63-47BA-B880-B82924960E2B}"/>
              </a:ext>
            </a:extLst>
          </p:cNvPr>
          <p:cNvSpPr>
            <a:spLocks noGrp="1"/>
          </p:cNvSpPr>
          <p:nvPr>
            <p:ph type="dt" sz="half" idx="10"/>
          </p:nvPr>
        </p:nvSpPr>
        <p:spPr/>
        <p:txBody>
          <a:bodyPr/>
          <a:lstStyle/>
          <a:p>
            <a:fld id="{D8E0F9EE-A0CE-4497-8DEB-C362D843B59C}" type="datetimeFigureOut">
              <a:rPr lang="fr-FR" smtClean="0"/>
              <a:t>01/12/2021</a:t>
            </a:fld>
            <a:endParaRPr lang="fr-FR"/>
          </a:p>
        </p:txBody>
      </p:sp>
      <p:sp>
        <p:nvSpPr>
          <p:cNvPr id="6" name="Espace réservé du pied de page 5">
            <a:extLst>
              <a:ext uri="{FF2B5EF4-FFF2-40B4-BE49-F238E27FC236}">
                <a16:creationId xmlns:a16="http://schemas.microsoft.com/office/drawing/2014/main" id="{3846433F-55E9-40F7-A42A-EC4026BB560B}"/>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B98DFC4C-D9FD-4D0E-AA9A-684C8DFD4557}"/>
              </a:ext>
            </a:extLst>
          </p:cNvPr>
          <p:cNvSpPr>
            <a:spLocks noGrp="1"/>
          </p:cNvSpPr>
          <p:nvPr>
            <p:ph type="sldNum" sz="quarter" idx="12"/>
          </p:nvPr>
        </p:nvSpPr>
        <p:spPr/>
        <p:txBody>
          <a:bodyPr/>
          <a:lstStyle/>
          <a:p>
            <a:fld id="{001C6F6B-A413-4F0F-B464-C0370A991EB4}" type="slidenum">
              <a:rPr lang="fr-FR" smtClean="0"/>
              <a:t>‹N°›</a:t>
            </a:fld>
            <a:endParaRPr lang="fr-FR"/>
          </a:p>
        </p:txBody>
      </p:sp>
    </p:spTree>
    <p:extLst>
      <p:ext uri="{BB962C8B-B14F-4D97-AF65-F5344CB8AC3E}">
        <p14:creationId xmlns:p14="http://schemas.microsoft.com/office/powerpoint/2010/main" val="24353342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D002486-8AC9-40FA-BCBD-ED9EB7DF6BB4}"/>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B415BA1D-5CA1-41E3-9CF9-06493679C6F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4" name="Espace réservé du contenu 3">
            <a:extLst>
              <a:ext uri="{FF2B5EF4-FFF2-40B4-BE49-F238E27FC236}">
                <a16:creationId xmlns:a16="http://schemas.microsoft.com/office/drawing/2014/main" id="{3132C458-AFA4-45E4-8B5B-829D61F96E36}"/>
              </a:ext>
            </a:extLst>
          </p:cNvPr>
          <p:cNvSpPr>
            <a:spLocks noGrp="1"/>
          </p:cNvSpPr>
          <p:nvPr>
            <p:ph sz="half" idx="2"/>
          </p:nvPr>
        </p:nvSpPr>
        <p:spPr>
          <a:xfrm>
            <a:off x="839788" y="2505075"/>
            <a:ext cx="5157787" cy="368458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BEEA758D-2B16-4DF4-8360-90BEE344C4D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6" name="Espace réservé du contenu 5">
            <a:extLst>
              <a:ext uri="{FF2B5EF4-FFF2-40B4-BE49-F238E27FC236}">
                <a16:creationId xmlns:a16="http://schemas.microsoft.com/office/drawing/2014/main" id="{0003AF59-AD9E-4F91-93A6-7AAA960B1D1D}"/>
              </a:ext>
            </a:extLst>
          </p:cNvPr>
          <p:cNvSpPr>
            <a:spLocks noGrp="1"/>
          </p:cNvSpPr>
          <p:nvPr>
            <p:ph sz="quarter" idx="4"/>
          </p:nvPr>
        </p:nvSpPr>
        <p:spPr>
          <a:xfrm>
            <a:off x="6172200" y="2505075"/>
            <a:ext cx="5183188" cy="368458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B94F8D34-8A4D-41A8-BECD-59497D79103E}"/>
              </a:ext>
            </a:extLst>
          </p:cNvPr>
          <p:cNvSpPr>
            <a:spLocks noGrp="1"/>
          </p:cNvSpPr>
          <p:nvPr>
            <p:ph type="dt" sz="half" idx="10"/>
          </p:nvPr>
        </p:nvSpPr>
        <p:spPr/>
        <p:txBody>
          <a:bodyPr/>
          <a:lstStyle/>
          <a:p>
            <a:fld id="{D8E0F9EE-A0CE-4497-8DEB-C362D843B59C}" type="datetimeFigureOut">
              <a:rPr lang="fr-FR" smtClean="0"/>
              <a:t>01/12/2021</a:t>
            </a:fld>
            <a:endParaRPr lang="fr-FR"/>
          </a:p>
        </p:txBody>
      </p:sp>
      <p:sp>
        <p:nvSpPr>
          <p:cNvPr id="8" name="Espace réservé du pied de page 7">
            <a:extLst>
              <a:ext uri="{FF2B5EF4-FFF2-40B4-BE49-F238E27FC236}">
                <a16:creationId xmlns:a16="http://schemas.microsoft.com/office/drawing/2014/main" id="{A04B2411-9527-4A17-B186-4BDEF9F7C6CA}"/>
              </a:ext>
            </a:extLst>
          </p:cNvPr>
          <p:cNvSpPr>
            <a:spLocks noGrp="1"/>
          </p:cNvSpPr>
          <p:nvPr>
            <p:ph type="ftr" sz="quarter" idx="11"/>
          </p:nvPr>
        </p:nvSpPr>
        <p:spPr/>
        <p:txBody>
          <a:bodyPr/>
          <a:lstStyle/>
          <a:p>
            <a:endParaRPr lang="fr-FR"/>
          </a:p>
        </p:txBody>
      </p:sp>
      <p:sp>
        <p:nvSpPr>
          <p:cNvPr id="9" name="Espace réservé du numéro de diapositive 8">
            <a:extLst>
              <a:ext uri="{FF2B5EF4-FFF2-40B4-BE49-F238E27FC236}">
                <a16:creationId xmlns:a16="http://schemas.microsoft.com/office/drawing/2014/main" id="{747A40D7-4766-46D1-8CA5-10EF9432A81F}"/>
              </a:ext>
            </a:extLst>
          </p:cNvPr>
          <p:cNvSpPr>
            <a:spLocks noGrp="1"/>
          </p:cNvSpPr>
          <p:nvPr>
            <p:ph type="sldNum" sz="quarter" idx="12"/>
          </p:nvPr>
        </p:nvSpPr>
        <p:spPr/>
        <p:txBody>
          <a:bodyPr/>
          <a:lstStyle/>
          <a:p>
            <a:fld id="{001C6F6B-A413-4F0F-B464-C0370A991EB4}" type="slidenum">
              <a:rPr lang="fr-FR" smtClean="0"/>
              <a:t>‹N°›</a:t>
            </a:fld>
            <a:endParaRPr lang="fr-FR"/>
          </a:p>
        </p:txBody>
      </p:sp>
    </p:spTree>
    <p:extLst>
      <p:ext uri="{BB962C8B-B14F-4D97-AF65-F5344CB8AC3E}">
        <p14:creationId xmlns:p14="http://schemas.microsoft.com/office/powerpoint/2010/main" val="22436250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2165C4C-86D6-42FA-94AB-F0D01CE8A6EF}"/>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9C173E5C-D9F7-4C6E-8175-C13B1642D965}"/>
              </a:ext>
            </a:extLst>
          </p:cNvPr>
          <p:cNvSpPr>
            <a:spLocks noGrp="1"/>
          </p:cNvSpPr>
          <p:nvPr>
            <p:ph type="dt" sz="half" idx="10"/>
          </p:nvPr>
        </p:nvSpPr>
        <p:spPr/>
        <p:txBody>
          <a:bodyPr/>
          <a:lstStyle/>
          <a:p>
            <a:fld id="{D8E0F9EE-A0CE-4497-8DEB-C362D843B59C}" type="datetimeFigureOut">
              <a:rPr lang="fr-FR" smtClean="0"/>
              <a:t>01/12/2021</a:t>
            </a:fld>
            <a:endParaRPr lang="fr-FR"/>
          </a:p>
        </p:txBody>
      </p:sp>
      <p:sp>
        <p:nvSpPr>
          <p:cNvPr id="4" name="Espace réservé du pied de page 3">
            <a:extLst>
              <a:ext uri="{FF2B5EF4-FFF2-40B4-BE49-F238E27FC236}">
                <a16:creationId xmlns:a16="http://schemas.microsoft.com/office/drawing/2014/main" id="{17024C3C-6380-4951-B8DD-F6BFD8A2C895}"/>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5DE36DC0-2246-4F88-9FBF-0C6566BC971E}"/>
              </a:ext>
            </a:extLst>
          </p:cNvPr>
          <p:cNvSpPr>
            <a:spLocks noGrp="1"/>
          </p:cNvSpPr>
          <p:nvPr>
            <p:ph type="sldNum" sz="quarter" idx="12"/>
          </p:nvPr>
        </p:nvSpPr>
        <p:spPr/>
        <p:txBody>
          <a:bodyPr/>
          <a:lstStyle/>
          <a:p>
            <a:fld id="{001C6F6B-A413-4F0F-B464-C0370A991EB4}" type="slidenum">
              <a:rPr lang="fr-FR" smtClean="0"/>
              <a:t>‹N°›</a:t>
            </a:fld>
            <a:endParaRPr lang="fr-FR"/>
          </a:p>
        </p:txBody>
      </p:sp>
    </p:spTree>
    <p:extLst>
      <p:ext uri="{BB962C8B-B14F-4D97-AF65-F5344CB8AC3E}">
        <p14:creationId xmlns:p14="http://schemas.microsoft.com/office/powerpoint/2010/main" val="22991865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686A99C9-F606-4756-95FC-646C057A8C01}"/>
              </a:ext>
            </a:extLst>
          </p:cNvPr>
          <p:cNvSpPr>
            <a:spLocks noGrp="1"/>
          </p:cNvSpPr>
          <p:nvPr>
            <p:ph type="dt" sz="half" idx="10"/>
          </p:nvPr>
        </p:nvSpPr>
        <p:spPr/>
        <p:txBody>
          <a:bodyPr/>
          <a:lstStyle/>
          <a:p>
            <a:fld id="{D8E0F9EE-A0CE-4497-8DEB-C362D843B59C}" type="datetimeFigureOut">
              <a:rPr lang="fr-FR" smtClean="0"/>
              <a:t>01/12/2021</a:t>
            </a:fld>
            <a:endParaRPr lang="fr-FR"/>
          </a:p>
        </p:txBody>
      </p:sp>
      <p:sp>
        <p:nvSpPr>
          <p:cNvPr id="3" name="Espace réservé du pied de page 2">
            <a:extLst>
              <a:ext uri="{FF2B5EF4-FFF2-40B4-BE49-F238E27FC236}">
                <a16:creationId xmlns:a16="http://schemas.microsoft.com/office/drawing/2014/main" id="{298024B1-B6CA-4EB5-BBA9-3CFD57AB01CE}"/>
              </a:ext>
            </a:extLst>
          </p:cNvPr>
          <p:cNvSpPr>
            <a:spLocks noGrp="1"/>
          </p:cNvSpPr>
          <p:nvPr>
            <p:ph type="ftr" sz="quarter" idx="11"/>
          </p:nvPr>
        </p:nvSpPr>
        <p:spPr/>
        <p:txBody>
          <a:bodyPr/>
          <a:lstStyle/>
          <a:p>
            <a:endParaRPr lang="fr-FR"/>
          </a:p>
        </p:txBody>
      </p:sp>
      <p:sp>
        <p:nvSpPr>
          <p:cNvPr id="4" name="Espace réservé du numéro de diapositive 3">
            <a:extLst>
              <a:ext uri="{FF2B5EF4-FFF2-40B4-BE49-F238E27FC236}">
                <a16:creationId xmlns:a16="http://schemas.microsoft.com/office/drawing/2014/main" id="{DABF2591-956C-46C0-A438-176E6C8DBA84}"/>
              </a:ext>
            </a:extLst>
          </p:cNvPr>
          <p:cNvSpPr>
            <a:spLocks noGrp="1"/>
          </p:cNvSpPr>
          <p:nvPr>
            <p:ph type="sldNum" sz="quarter" idx="12"/>
          </p:nvPr>
        </p:nvSpPr>
        <p:spPr/>
        <p:txBody>
          <a:bodyPr/>
          <a:lstStyle/>
          <a:p>
            <a:fld id="{001C6F6B-A413-4F0F-B464-C0370A991EB4}" type="slidenum">
              <a:rPr lang="fr-FR" smtClean="0"/>
              <a:t>‹N°›</a:t>
            </a:fld>
            <a:endParaRPr lang="fr-FR"/>
          </a:p>
        </p:txBody>
      </p:sp>
    </p:spTree>
    <p:extLst>
      <p:ext uri="{BB962C8B-B14F-4D97-AF65-F5344CB8AC3E}">
        <p14:creationId xmlns:p14="http://schemas.microsoft.com/office/powerpoint/2010/main" val="35137590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9BA7EBD-083E-47DE-B239-8B2F3DE96C24}"/>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EC7C6022-1DFE-4444-81F5-5096DBED66D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FFCEA8D5-C2CD-4B8D-BC05-6FF159ECA66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Modifier les styles du texte du masque</a:t>
            </a:r>
          </a:p>
        </p:txBody>
      </p:sp>
      <p:sp>
        <p:nvSpPr>
          <p:cNvPr id="5" name="Espace réservé de la date 4">
            <a:extLst>
              <a:ext uri="{FF2B5EF4-FFF2-40B4-BE49-F238E27FC236}">
                <a16:creationId xmlns:a16="http://schemas.microsoft.com/office/drawing/2014/main" id="{5F7DC66A-FC30-4433-8EFD-190772E0C3F6}"/>
              </a:ext>
            </a:extLst>
          </p:cNvPr>
          <p:cNvSpPr>
            <a:spLocks noGrp="1"/>
          </p:cNvSpPr>
          <p:nvPr>
            <p:ph type="dt" sz="half" idx="10"/>
          </p:nvPr>
        </p:nvSpPr>
        <p:spPr/>
        <p:txBody>
          <a:bodyPr/>
          <a:lstStyle/>
          <a:p>
            <a:fld id="{D8E0F9EE-A0CE-4497-8DEB-C362D843B59C}" type="datetimeFigureOut">
              <a:rPr lang="fr-FR" smtClean="0"/>
              <a:t>01/12/2021</a:t>
            </a:fld>
            <a:endParaRPr lang="fr-FR"/>
          </a:p>
        </p:txBody>
      </p:sp>
      <p:sp>
        <p:nvSpPr>
          <p:cNvPr id="6" name="Espace réservé du pied de page 5">
            <a:extLst>
              <a:ext uri="{FF2B5EF4-FFF2-40B4-BE49-F238E27FC236}">
                <a16:creationId xmlns:a16="http://schemas.microsoft.com/office/drawing/2014/main" id="{7A139D07-D7E5-4DC4-A152-D0EFEE3A0AFC}"/>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5979ACFD-B929-43B0-9680-7BBAF879AAD3}"/>
              </a:ext>
            </a:extLst>
          </p:cNvPr>
          <p:cNvSpPr>
            <a:spLocks noGrp="1"/>
          </p:cNvSpPr>
          <p:nvPr>
            <p:ph type="sldNum" sz="quarter" idx="12"/>
          </p:nvPr>
        </p:nvSpPr>
        <p:spPr/>
        <p:txBody>
          <a:bodyPr/>
          <a:lstStyle/>
          <a:p>
            <a:fld id="{001C6F6B-A413-4F0F-B464-C0370A991EB4}" type="slidenum">
              <a:rPr lang="fr-FR" smtClean="0"/>
              <a:t>‹N°›</a:t>
            </a:fld>
            <a:endParaRPr lang="fr-FR"/>
          </a:p>
        </p:txBody>
      </p:sp>
    </p:spTree>
    <p:extLst>
      <p:ext uri="{BB962C8B-B14F-4D97-AF65-F5344CB8AC3E}">
        <p14:creationId xmlns:p14="http://schemas.microsoft.com/office/powerpoint/2010/main" val="10812383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2295A86-2DA7-4524-B450-49392920BA53}"/>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F00BF270-7D16-4B85-921A-4C9933B0682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a:extLst>
              <a:ext uri="{FF2B5EF4-FFF2-40B4-BE49-F238E27FC236}">
                <a16:creationId xmlns:a16="http://schemas.microsoft.com/office/drawing/2014/main" id="{5B5E25FF-2111-4904-9E77-797DE2078AF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Modifier les styles du texte du masque</a:t>
            </a:r>
          </a:p>
        </p:txBody>
      </p:sp>
      <p:sp>
        <p:nvSpPr>
          <p:cNvPr id="5" name="Espace réservé de la date 4">
            <a:extLst>
              <a:ext uri="{FF2B5EF4-FFF2-40B4-BE49-F238E27FC236}">
                <a16:creationId xmlns:a16="http://schemas.microsoft.com/office/drawing/2014/main" id="{E2626070-544D-408E-A5E4-6641D74C13C3}"/>
              </a:ext>
            </a:extLst>
          </p:cNvPr>
          <p:cNvSpPr>
            <a:spLocks noGrp="1"/>
          </p:cNvSpPr>
          <p:nvPr>
            <p:ph type="dt" sz="half" idx="10"/>
          </p:nvPr>
        </p:nvSpPr>
        <p:spPr/>
        <p:txBody>
          <a:bodyPr/>
          <a:lstStyle/>
          <a:p>
            <a:fld id="{D8E0F9EE-A0CE-4497-8DEB-C362D843B59C}" type="datetimeFigureOut">
              <a:rPr lang="fr-FR" smtClean="0"/>
              <a:t>01/12/2021</a:t>
            </a:fld>
            <a:endParaRPr lang="fr-FR"/>
          </a:p>
        </p:txBody>
      </p:sp>
      <p:sp>
        <p:nvSpPr>
          <p:cNvPr id="6" name="Espace réservé du pied de page 5">
            <a:extLst>
              <a:ext uri="{FF2B5EF4-FFF2-40B4-BE49-F238E27FC236}">
                <a16:creationId xmlns:a16="http://schemas.microsoft.com/office/drawing/2014/main" id="{816F2D9E-CC3A-48EA-9E7A-E1885602D3F7}"/>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0EFADE69-A9A6-4F62-93A5-87EA5437CBF1}"/>
              </a:ext>
            </a:extLst>
          </p:cNvPr>
          <p:cNvSpPr>
            <a:spLocks noGrp="1"/>
          </p:cNvSpPr>
          <p:nvPr>
            <p:ph type="sldNum" sz="quarter" idx="12"/>
          </p:nvPr>
        </p:nvSpPr>
        <p:spPr/>
        <p:txBody>
          <a:bodyPr/>
          <a:lstStyle/>
          <a:p>
            <a:fld id="{001C6F6B-A413-4F0F-B464-C0370A991EB4}" type="slidenum">
              <a:rPr lang="fr-FR" smtClean="0"/>
              <a:t>‹N°›</a:t>
            </a:fld>
            <a:endParaRPr lang="fr-FR"/>
          </a:p>
        </p:txBody>
      </p:sp>
    </p:spTree>
    <p:extLst>
      <p:ext uri="{BB962C8B-B14F-4D97-AF65-F5344CB8AC3E}">
        <p14:creationId xmlns:p14="http://schemas.microsoft.com/office/powerpoint/2010/main" val="34986228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CE62F5ED-7AF7-471D-874B-175D8AF7F9F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71B01FC5-FE41-447F-8C23-0BD1092CA0B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802BEB87-A821-4805-B3B0-37F0BD9AD44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8E0F9EE-A0CE-4497-8DEB-C362D843B59C}" type="datetimeFigureOut">
              <a:rPr lang="fr-FR" smtClean="0"/>
              <a:t>01/12/2021</a:t>
            </a:fld>
            <a:endParaRPr lang="fr-FR"/>
          </a:p>
        </p:txBody>
      </p:sp>
      <p:sp>
        <p:nvSpPr>
          <p:cNvPr id="5" name="Espace réservé du pied de page 4">
            <a:extLst>
              <a:ext uri="{FF2B5EF4-FFF2-40B4-BE49-F238E27FC236}">
                <a16:creationId xmlns:a16="http://schemas.microsoft.com/office/drawing/2014/main" id="{52C9E00D-7112-4473-B89A-144C135BE2F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a:extLst>
              <a:ext uri="{FF2B5EF4-FFF2-40B4-BE49-F238E27FC236}">
                <a16:creationId xmlns:a16="http://schemas.microsoft.com/office/drawing/2014/main" id="{5E5CB8D0-2B7A-4CC5-B603-900F50C65AF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01C6F6B-A413-4F0F-B464-C0370A991EB4}" type="slidenum">
              <a:rPr lang="fr-FR" smtClean="0"/>
              <a:t>‹N°›</a:t>
            </a:fld>
            <a:endParaRPr lang="fr-FR"/>
          </a:p>
        </p:txBody>
      </p:sp>
    </p:spTree>
    <p:extLst>
      <p:ext uri="{BB962C8B-B14F-4D97-AF65-F5344CB8AC3E}">
        <p14:creationId xmlns:p14="http://schemas.microsoft.com/office/powerpoint/2010/main" val="123551960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kv"/><Relationship Id="rId1" Type="http://schemas.microsoft.com/office/2007/relationships/media" Target="../media/media1.mkv"/><Relationship Id="rId4" Type="http://schemas.openxmlformats.org/officeDocument/2006/relationships/image" Target="../media/image1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hyperlink" Target="https://donnees.banquemondiale.org/"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25000" r="25000"/>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E641DB2-918F-4433-AF46-7753498985D9}"/>
              </a:ext>
            </a:extLst>
          </p:cNvPr>
          <p:cNvSpPr>
            <a:spLocks noGrp="1"/>
          </p:cNvSpPr>
          <p:nvPr>
            <p:ph type="ctrTitle"/>
          </p:nvPr>
        </p:nvSpPr>
        <p:spPr>
          <a:xfrm>
            <a:off x="1524000" y="2601119"/>
            <a:ext cx="9144000" cy="1655762"/>
          </a:xfrm>
        </p:spPr>
        <p:txBody>
          <a:bodyPr>
            <a:normAutofit fontScale="90000"/>
          </a:bodyPr>
          <a:lstStyle/>
          <a:p>
            <a:r>
              <a:rPr lang="fr-FR" b="1" dirty="0"/>
              <a:t>Mini-projet: POO/Tkinter/Open Data/Json </a:t>
            </a:r>
          </a:p>
        </p:txBody>
      </p:sp>
      <p:sp>
        <p:nvSpPr>
          <p:cNvPr id="4" name="ZoneTexte 3">
            <a:extLst>
              <a:ext uri="{FF2B5EF4-FFF2-40B4-BE49-F238E27FC236}">
                <a16:creationId xmlns:a16="http://schemas.microsoft.com/office/drawing/2014/main" id="{D07A84AD-8060-4913-BD31-E1D43C3CD6CE}"/>
              </a:ext>
            </a:extLst>
          </p:cNvPr>
          <p:cNvSpPr txBox="1"/>
          <p:nvPr/>
        </p:nvSpPr>
        <p:spPr>
          <a:xfrm>
            <a:off x="10740656" y="6211669"/>
            <a:ext cx="2902688" cy="646331"/>
          </a:xfrm>
          <a:prstGeom prst="rect">
            <a:avLst/>
          </a:prstGeom>
          <a:noFill/>
        </p:spPr>
        <p:txBody>
          <a:bodyPr wrap="square" rtlCol="0">
            <a:spAutoFit/>
          </a:bodyPr>
          <a:lstStyle/>
          <a:p>
            <a:r>
              <a:rPr lang="fr-FR" dirty="0"/>
              <a:t>Bryan Levy</a:t>
            </a:r>
          </a:p>
          <a:p>
            <a:r>
              <a:rPr lang="fr-FR" dirty="0"/>
              <a:t>Luc Boccandé</a:t>
            </a:r>
          </a:p>
        </p:txBody>
      </p:sp>
    </p:spTree>
    <p:extLst>
      <p:ext uri="{BB962C8B-B14F-4D97-AF65-F5344CB8AC3E}">
        <p14:creationId xmlns:p14="http://schemas.microsoft.com/office/powerpoint/2010/main" val="751183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F138602-67C9-49A8-89A9-377C8E93F2C3}"/>
              </a:ext>
            </a:extLst>
          </p:cNvPr>
          <p:cNvSpPr>
            <a:spLocks noGrp="1"/>
          </p:cNvSpPr>
          <p:nvPr>
            <p:ph type="title"/>
          </p:nvPr>
        </p:nvSpPr>
        <p:spPr>
          <a:xfrm>
            <a:off x="838200" y="0"/>
            <a:ext cx="10515600" cy="1325563"/>
          </a:xfrm>
        </p:spPr>
        <p:txBody>
          <a:bodyPr/>
          <a:lstStyle/>
          <a:p>
            <a:pPr algn="ctr"/>
            <a:r>
              <a:rPr lang="fr-FR" b="1" dirty="0"/>
              <a:t>Format du jeu de données:</a:t>
            </a:r>
            <a:endParaRPr lang="fr-FR" dirty="0"/>
          </a:p>
        </p:txBody>
      </p:sp>
      <p:pic>
        <p:nvPicPr>
          <p:cNvPr id="5" name="Image 4">
            <a:extLst>
              <a:ext uri="{FF2B5EF4-FFF2-40B4-BE49-F238E27FC236}">
                <a16:creationId xmlns:a16="http://schemas.microsoft.com/office/drawing/2014/main" id="{7D09C7D0-BA17-4048-B92B-FE4769E6A356}"/>
              </a:ext>
            </a:extLst>
          </p:cNvPr>
          <p:cNvPicPr>
            <a:picLocks noChangeAspect="1"/>
          </p:cNvPicPr>
          <p:nvPr/>
        </p:nvPicPr>
        <p:blipFill>
          <a:blip r:embed="rId2"/>
          <a:stretch>
            <a:fillRect/>
          </a:stretch>
        </p:blipFill>
        <p:spPr>
          <a:xfrm>
            <a:off x="0" y="1586242"/>
            <a:ext cx="12192000" cy="4696349"/>
          </a:xfrm>
          <a:prstGeom prst="rect">
            <a:avLst/>
          </a:prstGeom>
        </p:spPr>
      </p:pic>
    </p:spTree>
    <p:extLst>
      <p:ext uri="{BB962C8B-B14F-4D97-AF65-F5344CB8AC3E}">
        <p14:creationId xmlns:p14="http://schemas.microsoft.com/office/powerpoint/2010/main" val="14362102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F138602-67C9-49A8-89A9-377C8E93F2C3}"/>
              </a:ext>
            </a:extLst>
          </p:cNvPr>
          <p:cNvSpPr>
            <a:spLocks noGrp="1"/>
          </p:cNvSpPr>
          <p:nvPr>
            <p:ph type="title"/>
          </p:nvPr>
        </p:nvSpPr>
        <p:spPr>
          <a:xfrm>
            <a:off x="838200" y="0"/>
            <a:ext cx="10515600" cy="1325563"/>
          </a:xfrm>
        </p:spPr>
        <p:txBody>
          <a:bodyPr/>
          <a:lstStyle/>
          <a:p>
            <a:pPr algn="ctr"/>
            <a:r>
              <a:rPr lang="fr-FR" b="1" dirty="0"/>
              <a:t>Format du jeu de données:</a:t>
            </a:r>
            <a:endParaRPr lang="fr-FR" dirty="0"/>
          </a:p>
        </p:txBody>
      </p:sp>
      <p:pic>
        <p:nvPicPr>
          <p:cNvPr id="5" name="Image 4">
            <a:extLst>
              <a:ext uri="{FF2B5EF4-FFF2-40B4-BE49-F238E27FC236}">
                <a16:creationId xmlns:a16="http://schemas.microsoft.com/office/drawing/2014/main" id="{7D09C7D0-BA17-4048-B92B-FE4769E6A356}"/>
              </a:ext>
            </a:extLst>
          </p:cNvPr>
          <p:cNvPicPr>
            <a:picLocks noChangeAspect="1"/>
          </p:cNvPicPr>
          <p:nvPr/>
        </p:nvPicPr>
        <p:blipFill>
          <a:blip r:embed="rId2"/>
          <a:stretch>
            <a:fillRect/>
          </a:stretch>
        </p:blipFill>
        <p:spPr>
          <a:xfrm>
            <a:off x="0" y="1586242"/>
            <a:ext cx="12192000" cy="4696349"/>
          </a:xfrm>
          <a:prstGeom prst="rect">
            <a:avLst/>
          </a:prstGeom>
        </p:spPr>
      </p:pic>
      <p:sp>
        <p:nvSpPr>
          <p:cNvPr id="3" name="Flèche : droite 2">
            <a:extLst>
              <a:ext uri="{FF2B5EF4-FFF2-40B4-BE49-F238E27FC236}">
                <a16:creationId xmlns:a16="http://schemas.microsoft.com/office/drawing/2014/main" id="{8BDBD3F4-2DA9-4832-8E95-A7F96C5A2B38}"/>
              </a:ext>
            </a:extLst>
          </p:cNvPr>
          <p:cNvSpPr/>
          <p:nvPr/>
        </p:nvSpPr>
        <p:spPr>
          <a:xfrm rot="5400000">
            <a:off x="-88434" y="1631658"/>
            <a:ext cx="1367405" cy="260059"/>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415717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F138602-67C9-49A8-89A9-377C8E93F2C3}"/>
              </a:ext>
            </a:extLst>
          </p:cNvPr>
          <p:cNvSpPr>
            <a:spLocks noGrp="1"/>
          </p:cNvSpPr>
          <p:nvPr>
            <p:ph type="title"/>
          </p:nvPr>
        </p:nvSpPr>
        <p:spPr>
          <a:xfrm>
            <a:off x="838200" y="0"/>
            <a:ext cx="10515600" cy="1325563"/>
          </a:xfrm>
        </p:spPr>
        <p:txBody>
          <a:bodyPr/>
          <a:lstStyle/>
          <a:p>
            <a:pPr algn="ctr"/>
            <a:r>
              <a:rPr lang="fr-FR" b="1" dirty="0"/>
              <a:t>Format du jeu de données:</a:t>
            </a:r>
            <a:endParaRPr lang="fr-FR" dirty="0"/>
          </a:p>
        </p:txBody>
      </p:sp>
      <p:pic>
        <p:nvPicPr>
          <p:cNvPr id="5" name="Image 4">
            <a:extLst>
              <a:ext uri="{FF2B5EF4-FFF2-40B4-BE49-F238E27FC236}">
                <a16:creationId xmlns:a16="http://schemas.microsoft.com/office/drawing/2014/main" id="{7D09C7D0-BA17-4048-B92B-FE4769E6A356}"/>
              </a:ext>
            </a:extLst>
          </p:cNvPr>
          <p:cNvPicPr>
            <a:picLocks noChangeAspect="1"/>
          </p:cNvPicPr>
          <p:nvPr/>
        </p:nvPicPr>
        <p:blipFill>
          <a:blip r:embed="rId2"/>
          <a:stretch>
            <a:fillRect/>
          </a:stretch>
        </p:blipFill>
        <p:spPr>
          <a:xfrm>
            <a:off x="0" y="1586242"/>
            <a:ext cx="12192000" cy="4696349"/>
          </a:xfrm>
          <a:prstGeom prst="rect">
            <a:avLst/>
          </a:prstGeom>
        </p:spPr>
      </p:pic>
      <p:sp>
        <p:nvSpPr>
          <p:cNvPr id="4" name="Flèche : droite 3">
            <a:extLst>
              <a:ext uri="{FF2B5EF4-FFF2-40B4-BE49-F238E27FC236}">
                <a16:creationId xmlns:a16="http://schemas.microsoft.com/office/drawing/2014/main" id="{E59C8C07-1163-40BB-9D70-B7F979725C16}"/>
              </a:ext>
            </a:extLst>
          </p:cNvPr>
          <p:cNvSpPr/>
          <p:nvPr/>
        </p:nvSpPr>
        <p:spPr>
          <a:xfrm rot="5400000">
            <a:off x="2830935" y="1598102"/>
            <a:ext cx="1367405" cy="260059"/>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022788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F138602-67C9-49A8-89A9-377C8E93F2C3}"/>
              </a:ext>
            </a:extLst>
          </p:cNvPr>
          <p:cNvSpPr>
            <a:spLocks noGrp="1"/>
          </p:cNvSpPr>
          <p:nvPr>
            <p:ph type="title"/>
          </p:nvPr>
        </p:nvSpPr>
        <p:spPr>
          <a:xfrm>
            <a:off x="838200" y="0"/>
            <a:ext cx="10515600" cy="1325563"/>
          </a:xfrm>
        </p:spPr>
        <p:txBody>
          <a:bodyPr/>
          <a:lstStyle/>
          <a:p>
            <a:pPr algn="ctr"/>
            <a:r>
              <a:rPr lang="fr-FR" b="1" dirty="0"/>
              <a:t>Format du jeu de données:</a:t>
            </a:r>
            <a:endParaRPr lang="fr-FR" dirty="0"/>
          </a:p>
        </p:txBody>
      </p:sp>
      <p:pic>
        <p:nvPicPr>
          <p:cNvPr id="5" name="Image 4">
            <a:extLst>
              <a:ext uri="{FF2B5EF4-FFF2-40B4-BE49-F238E27FC236}">
                <a16:creationId xmlns:a16="http://schemas.microsoft.com/office/drawing/2014/main" id="{7D09C7D0-BA17-4048-B92B-FE4769E6A356}"/>
              </a:ext>
            </a:extLst>
          </p:cNvPr>
          <p:cNvPicPr>
            <a:picLocks noChangeAspect="1"/>
          </p:cNvPicPr>
          <p:nvPr/>
        </p:nvPicPr>
        <p:blipFill>
          <a:blip r:embed="rId2"/>
          <a:stretch>
            <a:fillRect/>
          </a:stretch>
        </p:blipFill>
        <p:spPr>
          <a:xfrm>
            <a:off x="0" y="1586242"/>
            <a:ext cx="12192000" cy="4696349"/>
          </a:xfrm>
          <a:prstGeom prst="rect">
            <a:avLst/>
          </a:prstGeom>
        </p:spPr>
      </p:pic>
      <p:sp>
        <p:nvSpPr>
          <p:cNvPr id="4" name="Flèche : droite 3">
            <a:extLst>
              <a:ext uri="{FF2B5EF4-FFF2-40B4-BE49-F238E27FC236}">
                <a16:creationId xmlns:a16="http://schemas.microsoft.com/office/drawing/2014/main" id="{E59C8C07-1163-40BB-9D70-B7F979725C16}"/>
              </a:ext>
            </a:extLst>
          </p:cNvPr>
          <p:cNvSpPr/>
          <p:nvPr/>
        </p:nvSpPr>
        <p:spPr>
          <a:xfrm rot="2461920">
            <a:off x="0" y="4261586"/>
            <a:ext cx="440072" cy="260059"/>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Tree>
    <p:extLst>
      <p:ext uri="{BB962C8B-B14F-4D97-AF65-F5344CB8AC3E}">
        <p14:creationId xmlns:p14="http://schemas.microsoft.com/office/powerpoint/2010/main" val="516532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EB50D662-C2D8-4C58-B1DA-672DA74BCCA6}"/>
              </a:ext>
            </a:extLst>
          </p:cNvPr>
          <p:cNvPicPr>
            <a:picLocks noChangeAspect="1"/>
          </p:cNvPicPr>
          <p:nvPr/>
        </p:nvPicPr>
        <p:blipFill>
          <a:blip r:embed="rId2"/>
          <a:stretch>
            <a:fillRect/>
          </a:stretch>
        </p:blipFill>
        <p:spPr>
          <a:xfrm>
            <a:off x="80962" y="1538637"/>
            <a:ext cx="12030075" cy="4619625"/>
          </a:xfrm>
          <a:prstGeom prst="rect">
            <a:avLst/>
          </a:prstGeom>
        </p:spPr>
      </p:pic>
      <p:sp>
        <p:nvSpPr>
          <p:cNvPr id="2" name="Titre 1">
            <a:extLst>
              <a:ext uri="{FF2B5EF4-FFF2-40B4-BE49-F238E27FC236}">
                <a16:creationId xmlns:a16="http://schemas.microsoft.com/office/drawing/2014/main" id="{FF138602-67C9-49A8-89A9-377C8E93F2C3}"/>
              </a:ext>
            </a:extLst>
          </p:cNvPr>
          <p:cNvSpPr>
            <a:spLocks noGrp="1"/>
          </p:cNvSpPr>
          <p:nvPr>
            <p:ph type="title"/>
          </p:nvPr>
        </p:nvSpPr>
        <p:spPr>
          <a:xfrm>
            <a:off x="838200" y="0"/>
            <a:ext cx="10515600" cy="1325563"/>
          </a:xfrm>
        </p:spPr>
        <p:txBody>
          <a:bodyPr/>
          <a:lstStyle/>
          <a:p>
            <a:pPr algn="ctr"/>
            <a:r>
              <a:rPr lang="fr-FR" b="1" dirty="0"/>
              <a:t>Format du jeu de données:</a:t>
            </a:r>
            <a:endParaRPr lang="fr-FR" dirty="0"/>
          </a:p>
        </p:txBody>
      </p:sp>
      <p:sp>
        <p:nvSpPr>
          <p:cNvPr id="4" name="Flèche : droite 3">
            <a:extLst>
              <a:ext uri="{FF2B5EF4-FFF2-40B4-BE49-F238E27FC236}">
                <a16:creationId xmlns:a16="http://schemas.microsoft.com/office/drawing/2014/main" id="{E59C8C07-1163-40BB-9D70-B7F979725C16}"/>
              </a:ext>
            </a:extLst>
          </p:cNvPr>
          <p:cNvSpPr/>
          <p:nvPr/>
        </p:nvSpPr>
        <p:spPr>
          <a:xfrm rot="3313059">
            <a:off x="8873663" y="1645210"/>
            <a:ext cx="649267" cy="260059"/>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Tree>
    <p:extLst>
      <p:ext uri="{BB962C8B-B14F-4D97-AF65-F5344CB8AC3E}">
        <p14:creationId xmlns:p14="http://schemas.microsoft.com/office/powerpoint/2010/main" val="511934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A8CEB6C4-C6C7-425F-9BFD-1D58922B380E}"/>
              </a:ext>
            </a:extLst>
          </p:cNvPr>
          <p:cNvPicPr>
            <a:picLocks noChangeAspect="1"/>
          </p:cNvPicPr>
          <p:nvPr/>
        </p:nvPicPr>
        <p:blipFill>
          <a:blip r:embed="rId2"/>
          <a:stretch>
            <a:fillRect/>
          </a:stretch>
        </p:blipFill>
        <p:spPr>
          <a:xfrm>
            <a:off x="3521378" y="2791249"/>
            <a:ext cx="5149243" cy="1275501"/>
          </a:xfrm>
          <a:prstGeom prst="rect">
            <a:avLst/>
          </a:prstGeom>
        </p:spPr>
      </p:pic>
      <p:sp>
        <p:nvSpPr>
          <p:cNvPr id="2" name="Titre 1">
            <a:extLst>
              <a:ext uri="{FF2B5EF4-FFF2-40B4-BE49-F238E27FC236}">
                <a16:creationId xmlns:a16="http://schemas.microsoft.com/office/drawing/2014/main" id="{FF138602-67C9-49A8-89A9-377C8E93F2C3}"/>
              </a:ext>
            </a:extLst>
          </p:cNvPr>
          <p:cNvSpPr>
            <a:spLocks noGrp="1"/>
          </p:cNvSpPr>
          <p:nvPr>
            <p:ph type="title"/>
          </p:nvPr>
        </p:nvSpPr>
        <p:spPr>
          <a:xfrm>
            <a:off x="838200" y="0"/>
            <a:ext cx="10515600" cy="1325563"/>
          </a:xfrm>
        </p:spPr>
        <p:txBody>
          <a:bodyPr/>
          <a:lstStyle/>
          <a:p>
            <a:pPr algn="ctr"/>
            <a:r>
              <a:rPr lang="fr-FR" b="1" dirty="0"/>
              <a:t>Format du jeu de données:</a:t>
            </a:r>
            <a:endParaRPr lang="fr-FR" dirty="0"/>
          </a:p>
        </p:txBody>
      </p:sp>
      <p:sp>
        <p:nvSpPr>
          <p:cNvPr id="4" name="Flèche : droite 3">
            <a:extLst>
              <a:ext uri="{FF2B5EF4-FFF2-40B4-BE49-F238E27FC236}">
                <a16:creationId xmlns:a16="http://schemas.microsoft.com/office/drawing/2014/main" id="{E59C8C07-1163-40BB-9D70-B7F979725C16}"/>
              </a:ext>
            </a:extLst>
          </p:cNvPr>
          <p:cNvSpPr/>
          <p:nvPr/>
        </p:nvSpPr>
        <p:spPr>
          <a:xfrm rot="6849444">
            <a:off x="7611627" y="2718736"/>
            <a:ext cx="828208" cy="332835"/>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Tree>
    <p:extLst>
      <p:ext uri="{BB962C8B-B14F-4D97-AF65-F5344CB8AC3E}">
        <p14:creationId xmlns:p14="http://schemas.microsoft.com/office/powerpoint/2010/main" val="11415077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A8CEB6C4-C6C7-425F-9BFD-1D58922B380E}"/>
              </a:ext>
            </a:extLst>
          </p:cNvPr>
          <p:cNvPicPr>
            <a:picLocks noChangeAspect="1"/>
          </p:cNvPicPr>
          <p:nvPr/>
        </p:nvPicPr>
        <p:blipFill>
          <a:blip r:embed="rId2"/>
          <a:stretch>
            <a:fillRect/>
          </a:stretch>
        </p:blipFill>
        <p:spPr>
          <a:xfrm>
            <a:off x="3521378" y="1881000"/>
            <a:ext cx="5149243" cy="1275501"/>
          </a:xfrm>
          <a:prstGeom prst="rect">
            <a:avLst/>
          </a:prstGeom>
        </p:spPr>
      </p:pic>
      <p:sp>
        <p:nvSpPr>
          <p:cNvPr id="2" name="Titre 1">
            <a:extLst>
              <a:ext uri="{FF2B5EF4-FFF2-40B4-BE49-F238E27FC236}">
                <a16:creationId xmlns:a16="http://schemas.microsoft.com/office/drawing/2014/main" id="{FF138602-67C9-49A8-89A9-377C8E93F2C3}"/>
              </a:ext>
            </a:extLst>
          </p:cNvPr>
          <p:cNvSpPr>
            <a:spLocks noGrp="1"/>
          </p:cNvSpPr>
          <p:nvPr>
            <p:ph type="title"/>
          </p:nvPr>
        </p:nvSpPr>
        <p:spPr>
          <a:xfrm>
            <a:off x="838200" y="0"/>
            <a:ext cx="10515600" cy="1325563"/>
          </a:xfrm>
        </p:spPr>
        <p:txBody>
          <a:bodyPr/>
          <a:lstStyle/>
          <a:p>
            <a:pPr algn="ctr"/>
            <a:r>
              <a:rPr lang="fr-FR" b="1" dirty="0"/>
              <a:t>Format du jeu de données:</a:t>
            </a:r>
            <a:endParaRPr lang="fr-FR" dirty="0"/>
          </a:p>
        </p:txBody>
      </p:sp>
      <p:sp>
        <p:nvSpPr>
          <p:cNvPr id="4" name="Flèche : droite 3">
            <a:extLst>
              <a:ext uri="{FF2B5EF4-FFF2-40B4-BE49-F238E27FC236}">
                <a16:creationId xmlns:a16="http://schemas.microsoft.com/office/drawing/2014/main" id="{E59C8C07-1163-40BB-9D70-B7F979725C16}"/>
              </a:ext>
            </a:extLst>
          </p:cNvPr>
          <p:cNvSpPr/>
          <p:nvPr/>
        </p:nvSpPr>
        <p:spPr>
          <a:xfrm rot="6849444">
            <a:off x="7804575" y="1745613"/>
            <a:ext cx="828208" cy="332835"/>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6" name="Image 5">
            <a:extLst>
              <a:ext uri="{FF2B5EF4-FFF2-40B4-BE49-F238E27FC236}">
                <a16:creationId xmlns:a16="http://schemas.microsoft.com/office/drawing/2014/main" id="{009F0148-39AF-4843-ADE7-D0484538DACD}"/>
              </a:ext>
            </a:extLst>
          </p:cNvPr>
          <p:cNvPicPr>
            <a:picLocks noChangeAspect="1"/>
          </p:cNvPicPr>
          <p:nvPr/>
        </p:nvPicPr>
        <p:blipFill rotWithShape="1">
          <a:blip r:embed="rId3"/>
          <a:srcRect t="87722" b="6252"/>
          <a:stretch/>
        </p:blipFill>
        <p:spPr>
          <a:xfrm>
            <a:off x="2203221" y="4855108"/>
            <a:ext cx="7785558" cy="536806"/>
          </a:xfrm>
          <a:prstGeom prst="rect">
            <a:avLst/>
          </a:prstGeom>
        </p:spPr>
      </p:pic>
      <p:pic>
        <p:nvPicPr>
          <p:cNvPr id="1028" name="Picture 4" descr="Icône Signe egal, supprimer, supprimer, igual Gratuit de Windows 8 Icon">
            <a:extLst>
              <a:ext uri="{FF2B5EF4-FFF2-40B4-BE49-F238E27FC236}">
                <a16:creationId xmlns:a16="http://schemas.microsoft.com/office/drawing/2014/main" id="{AFEF91A6-A81B-4655-8627-E065F815B7E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78574" y="2688380"/>
            <a:ext cx="2634849" cy="2634849"/>
          </a:xfrm>
          <a:prstGeom prst="rect">
            <a:avLst/>
          </a:prstGeom>
          <a:noFill/>
          <a:extLst>
            <a:ext uri="{909E8E84-426E-40DD-AFC4-6F175D3DCCD1}">
              <a14:hiddenFill xmlns:a14="http://schemas.microsoft.com/office/drawing/2010/main">
                <a:solidFill>
                  <a:srgbClr val="FFFFFF"/>
                </a:solidFill>
              </a14:hiddenFill>
            </a:ext>
          </a:extLst>
        </p:spPr>
      </p:pic>
      <p:sp>
        <p:nvSpPr>
          <p:cNvPr id="9" name="Flèche : droite 8">
            <a:extLst>
              <a:ext uri="{FF2B5EF4-FFF2-40B4-BE49-F238E27FC236}">
                <a16:creationId xmlns:a16="http://schemas.microsoft.com/office/drawing/2014/main" id="{207A3119-C5AD-484F-84BE-1B40F6D5A3FB}"/>
              </a:ext>
            </a:extLst>
          </p:cNvPr>
          <p:cNvSpPr/>
          <p:nvPr/>
        </p:nvSpPr>
        <p:spPr>
          <a:xfrm rot="4127577">
            <a:off x="7820944" y="4336424"/>
            <a:ext cx="828208" cy="332835"/>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Tree>
    <p:extLst>
      <p:ext uri="{BB962C8B-B14F-4D97-AF65-F5344CB8AC3E}">
        <p14:creationId xmlns:p14="http://schemas.microsoft.com/office/powerpoint/2010/main" val="3374727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b="1" dirty="0"/>
              <a:t>IHM développé:</a:t>
            </a:r>
          </a:p>
        </p:txBody>
      </p:sp>
      <p:sp>
        <p:nvSpPr>
          <p:cNvPr id="3" name="Espace réservé du contenu 2"/>
          <p:cNvSpPr>
            <a:spLocks noGrp="1"/>
          </p:cNvSpPr>
          <p:nvPr>
            <p:ph idx="1"/>
          </p:nvPr>
        </p:nvSpPr>
        <p:spPr>
          <a:xfrm>
            <a:off x="838200" y="2879833"/>
            <a:ext cx="10515600" cy="3297129"/>
          </a:xfrm>
        </p:spPr>
        <p:txBody>
          <a:bodyPr/>
          <a:lstStyle/>
          <a:p>
            <a:pPr marL="0" indent="0" algn="ctr">
              <a:buNone/>
            </a:pPr>
            <a:r>
              <a:rPr lang="fr-FR" dirty="0"/>
              <a:t>Nous allons maintenant vous présenter concrètement le fonctionnement du projet</a:t>
            </a:r>
          </a:p>
        </p:txBody>
      </p:sp>
    </p:spTree>
    <p:extLst>
      <p:ext uri="{BB962C8B-B14F-4D97-AF65-F5344CB8AC3E}">
        <p14:creationId xmlns:p14="http://schemas.microsoft.com/office/powerpoint/2010/main" val="19082068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64A03A0-96ED-4C95-923A-E9D825FACAB8}"/>
              </a:ext>
            </a:extLst>
          </p:cNvPr>
          <p:cNvSpPr>
            <a:spLocks noGrp="1"/>
          </p:cNvSpPr>
          <p:nvPr>
            <p:ph type="title"/>
          </p:nvPr>
        </p:nvSpPr>
        <p:spPr/>
        <p:txBody>
          <a:bodyPr/>
          <a:lstStyle/>
          <a:p>
            <a:endParaRPr lang="fr-FR"/>
          </a:p>
        </p:txBody>
      </p:sp>
      <p:pic>
        <p:nvPicPr>
          <p:cNvPr id="4" name="VideoEntiere">
            <a:hlinkClick r:id="" action="ppaction://media"/>
            <a:extLst>
              <a:ext uri="{FF2B5EF4-FFF2-40B4-BE49-F238E27FC236}">
                <a16:creationId xmlns:a16="http://schemas.microsoft.com/office/drawing/2014/main" id="{DD77E094-9C5F-4E58-A387-EC8639A6FC38}"/>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38" y="0"/>
            <a:ext cx="12192276" cy="6858000"/>
          </a:xfrm>
        </p:spPr>
      </p:pic>
    </p:spTree>
    <p:extLst>
      <p:ext uri="{BB962C8B-B14F-4D97-AF65-F5344CB8AC3E}">
        <p14:creationId xmlns:p14="http://schemas.microsoft.com/office/powerpoint/2010/main" val="3235102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067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b="1" dirty="0"/>
              <a:t>Répartitions des taches:</a:t>
            </a:r>
          </a:p>
        </p:txBody>
      </p:sp>
      <p:graphicFrame>
        <p:nvGraphicFramePr>
          <p:cNvPr id="5" name="Espace réservé du contenu 4"/>
          <p:cNvGraphicFramePr>
            <a:graphicFrameLocks noGrp="1"/>
          </p:cNvGraphicFramePr>
          <p:nvPr>
            <p:ph idx="1"/>
            <p:extLst>
              <p:ext uri="{D42A27DB-BD31-4B8C-83A1-F6EECF244321}">
                <p14:modId xmlns:p14="http://schemas.microsoft.com/office/powerpoint/2010/main" val="2049808160"/>
              </p:ext>
            </p:extLst>
          </p:nvPr>
        </p:nvGraphicFramePr>
        <p:xfrm>
          <a:off x="838200" y="1825625"/>
          <a:ext cx="10515600" cy="3235960"/>
        </p:xfrm>
        <a:graphic>
          <a:graphicData uri="http://schemas.openxmlformats.org/drawingml/2006/table">
            <a:tbl>
              <a:tblPr firstRow="1" bandRow="1">
                <a:tableStyleId>{5C22544A-7EE6-4342-B048-85BDC9FD1C3A}</a:tableStyleId>
              </a:tblPr>
              <a:tblGrid>
                <a:gridCol w="5257800">
                  <a:extLst>
                    <a:ext uri="{9D8B030D-6E8A-4147-A177-3AD203B41FA5}">
                      <a16:colId xmlns:a16="http://schemas.microsoft.com/office/drawing/2014/main" val="20000"/>
                    </a:ext>
                  </a:extLst>
                </a:gridCol>
                <a:gridCol w="5257800">
                  <a:extLst>
                    <a:ext uri="{9D8B030D-6E8A-4147-A177-3AD203B41FA5}">
                      <a16:colId xmlns:a16="http://schemas.microsoft.com/office/drawing/2014/main" val="20001"/>
                    </a:ext>
                  </a:extLst>
                </a:gridCol>
              </a:tblGrid>
              <a:tr h="370840">
                <a:tc>
                  <a:txBody>
                    <a:bodyPr/>
                    <a:lstStyle/>
                    <a:p>
                      <a:r>
                        <a:rPr lang="fr-FR" dirty="0"/>
                        <a:t>Bryan</a:t>
                      </a:r>
                    </a:p>
                  </a:txBody>
                  <a:tcPr/>
                </a:tc>
                <a:tc>
                  <a:txBody>
                    <a:bodyPr/>
                    <a:lstStyle/>
                    <a:p>
                      <a:r>
                        <a:rPr lang="fr-FR" dirty="0"/>
                        <a:t>Luc</a:t>
                      </a:r>
                    </a:p>
                  </a:txBody>
                  <a:tcPr/>
                </a:tc>
                <a:extLst>
                  <a:ext uri="{0D108BD9-81ED-4DB2-BD59-A6C34878D82A}">
                    <a16:rowId xmlns:a16="http://schemas.microsoft.com/office/drawing/2014/main" val="10000"/>
                  </a:ext>
                </a:extLst>
              </a:tr>
              <a:tr h="370840">
                <a:tc>
                  <a:txBody>
                    <a:bodyPr/>
                    <a:lstStyle/>
                    <a:p>
                      <a:r>
                        <a:rPr lang="fr-FR" dirty="0"/>
                        <a:t>Récupération</a:t>
                      </a:r>
                      <a:r>
                        <a:rPr lang="fr-FR" baseline="0" dirty="0"/>
                        <a:t> du fichier zip</a:t>
                      </a:r>
                      <a:endParaRPr lang="fr-FR" dirty="0"/>
                    </a:p>
                  </a:txBody>
                  <a:tcPr/>
                </a:tc>
                <a:tc>
                  <a:txBody>
                    <a:bodyPr/>
                    <a:lstStyle/>
                    <a:p>
                      <a:r>
                        <a:rPr lang="fr-FR" dirty="0"/>
                        <a:t>Recherche du sujet</a:t>
                      </a:r>
                    </a:p>
                  </a:txBody>
                  <a:tcPr/>
                </a:tc>
                <a:extLst>
                  <a:ext uri="{0D108BD9-81ED-4DB2-BD59-A6C34878D82A}">
                    <a16:rowId xmlns:a16="http://schemas.microsoft.com/office/drawing/2014/main" val="10001"/>
                  </a:ext>
                </a:extLst>
              </a:tr>
              <a:tr h="370840">
                <a:tc>
                  <a:txBody>
                    <a:bodyPr/>
                    <a:lstStyle/>
                    <a:p>
                      <a:r>
                        <a:rPr lang="fr-FR" dirty="0"/>
                        <a:t>Création des différentes fonctions (utilisation des</a:t>
                      </a:r>
                      <a:r>
                        <a:rPr lang="fr-FR" baseline="0" dirty="0"/>
                        <a:t> données)</a:t>
                      </a:r>
                      <a:endParaRPr lang="fr-FR" dirty="0"/>
                    </a:p>
                  </a:txBody>
                  <a:tcPr/>
                </a:tc>
                <a:tc>
                  <a:txBody>
                    <a:bodyPr/>
                    <a:lstStyle/>
                    <a:p>
                      <a:r>
                        <a:rPr lang="fr-FR" dirty="0"/>
                        <a:t>Recherche des informations</a:t>
                      </a:r>
                    </a:p>
                  </a:txBody>
                  <a:tcPr/>
                </a:tc>
                <a:extLst>
                  <a:ext uri="{0D108BD9-81ED-4DB2-BD59-A6C34878D82A}">
                    <a16:rowId xmlns:a16="http://schemas.microsoft.com/office/drawing/2014/main" val="10002"/>
                  </a:ext>
                </a:extLst>
              </a:tr>
              <a:tr h="370840">
                <a:tc>
                  <a:txBody>
                    <a:bodyPr/>
                    <a:lstStyle/>
                    <a:p>
                      <a:r>
                        <a:rPr lang="fr-FR" dirty="0"/>
                        <a:t>Mise en place</a:t>
                      </a:r>
                      <a:r>
                        <a:rPr lang="fr-FR" baseline="0" dirty="0"/>
                        <a:t> des liens entre les fonctions</a:t>
                      </a:r>
                      <a:endParaRPr lang="fr-FR" dirty="0"/>
                    </a:p>
                  </a:txBody>
                  <a:tcPr/>
                </a:tc>
                <a:tc>
                  <a:txBody>
                    <a:bodyPr/>
                    <a:lstStyle/>
                    <a:p>
                      <a:r>
                        <a:rPr lang="fr-FR" dirty="0"/>
                        <a:t>Mise en forme esthétique</a:t>
                      </a:r>
                      <a:r>
                        <a:rPr lang="fr-FR" baseline="0" dirty="0"/>
                        <a:t> </a:t>
                      </a:r>
                      <a:r>
                        <a:rPr lang="fr-FR" dirty="0"/>
                        <a:t>du projet</a:t>
                      </a:r>
                    </a:p>
                  </a:txBody>
                  <a:tcPr/>
                </a:tc>
                <a:extLst>
                  <a:ext uri="{0D108BD9-81ED-4DB2-BD59-A6C34878D82A}">
                    <a16:rowId xmlns:a16="http://schemas.microsoft.com/office/drawing/2014/main" val="10003"/>
                  </a:ext>
                </a:extLst>
              </a:tr>
              <a:tr h="370840">
                <a:tc>
                  <a:txBody>
                    <a:bodyPr/>
                    <a:lstStyle/>
                    <a:p>
                      <a:r>
                        <a:rPr lang="fr-FR" dirty="0"/>
                        <a:t>Mise en œuvre</a:t>
                      </a:r>
                      <a:r>
                        <a:rPr lang="fr-FR" baseline="0" dirty="0"/>
                        <a:t> de l’interface graphique</a:t>
                      </a:r>
                      <a:endParaRPr lang="fr-FR" dirty="0"/>
                    </a:p>
                  </a:txBody>
                  <a:tcPr/>
                </a:tc>
                <a:tc>
                  <a:txBody>
                    <a:bodyPr/>
                    <a:lstStyle/>
                    <a:p>
                      <a:r>
                        <a:rPr lang="fr-FR" dirty="0"/>
                        <a:t>Aide</a:t>
                      </a:r>
                      <a:r>
                        <a:rPr lang="fr-FR" baseline="0" dirty="0"/>
                        <a:t> pour la réalisation des codes</a:t>
                      </a:r>
                      <a:endParaRPr lang="fr-FR" dirty="0"/>
                    </a:p>
                  </a:txBody>
                  <a:tcPr/>
                </a:tc>
                <a:extLst>
                  <a:ext uri="{0D108BD9-81ED-4DB2-BD59-A6C34878D82A}">
                    <a16:rowId xmlns:a16="http://schemas.microsoft.com/office/drawing/2014/main" val="10004"/>
                  </a:ext>
                </a:extLst>
              </a:tr>
              <a:tr h="370840">
                <a:tc>
                  <a:txBody>
                    <a:bodyPr/>
                    <a:lstStyle/>
                    <a:p>
                      <a:r>
                        <a:rPr lang="fr-FR" dirty="0"/>
                        <a:t>Finalisation des</a:t>
                      </a:r>
                      <a:r>
                        <a:rPr lang="fr-FR" baseline="0" dirty="0"/>
                        <a:t> codes</a:t>
                      </a:r>
                      <a:endParaRPr lang="fr-FR" dirty="0"/>
                    </a:p>
                  </a:txBody>
                  <a:tcPr/>
                </a:tc>
                <a:tc>
                  <a:txBody>
                    <a:bodyPr/>
                    <a:lstStyle/>
                    <a:p>
                      <a:r>
                        <a:rPr lang="fr-FR" dirty="0"/>
                        <a:t>diaporama</a:t>
                      </a:r>
                    </a:p>
                  </a:txBody>
                  <a:tcPr/>
                </a:tc>
                <a:extLst>
                  <a:ext uri="{0D108BD9-81ED-4DB2-BD59-A6C34878D82A}">
                    <a16:rowId xmlns:a16="http://schemas.microsoft.com/office/drawing/2014/main" val="10005"/>
                  </a:ext>
                </a:extLst>
              </a:tr>
              <a:tr h="370840">
                <a:tc>
                  <a:txBody>
                    <a:bodyPr/>
                    <a:lstStyle/>
                    <a:p>
                      <a:r>
                        <a:rPr lang="fr-FR" dirty="0"/>
                        <a:t>Résolution des problèmes</a:t>
                      </a:r>
                    </a:p>
                  </a:txBody>
                  <a:tcPr/>
                </a:tc>
                <a:tc>
                  <a:txBody>
                    <a:bodyPr/>
                    <a:lstStyle/>
                    <a:p>
                      <a:endParaRPr lang="fr-FR" dirty="0"/>
                    </a:p>
                  </a:txBody>
                  <a:tcPr/>
                </a:tc>
                <a:extLst>
                  <a:ext uri="{0D108BD9-81ED-4DB2-BD59-A6C34878D82A}">
                    <a16:rowId xmlns:a16="http://schemas.microsoft.com/office/drawing/2014/main" val="10006"/>
                  </a:ext>
                </a:extLst>
              </a:tr>
              <a:tr h="370840">
                <a:tc>
                  <a:txBody>
                    <a:bodyPr/>
                    <a:lstStyle/>
                    <a:p>
                      <a:endParaRPr lang="fr-FR"/>
                    </a:p>
                  </a:txBody>
                  <a:tcPr/>
                </a:tc>
                <a:tc>
                  <a:txBody>
                    <a:bodyPr/>
                    <a:lstStyle/>
                    <a:p>
                      <a:endParaRPr lang="fr-FR" dirty="0"/>
                    </a:p>
                  </a:txBody>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2979072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0BF195B-9C83-43E1-8F4B-CA4D3CD2E1AE}"/>
              </a:ext>
            </a:extLst>
          </p:cNvPr>
          <p:cNvSpPr>
            <a:spLocks noGrp="1"/>
          </p:cNvSpPr>
          <p:nvPr>
            <p:ph type="title"/>
          </p:nvPr>
        </p:nvSpPr>
        <p:spPr>
          <a:xfrm>
            <a:off x="255270" y="365125"/>
            <a:ext cx="10515600" cy="1325563"/>
          </a:xfrm>
        </p:spPr>
        <p:txBody>
          <a:bodyPr>
            <a:normAutofit/>
          </a:bodyPr>
          <a:lstStyle/>
          <a:p>
            <a:r>
              <a:rPr lang="fr-FR" sz="4800" b="1" dirty="0"/>
              <a:t>Open Data choisie:</a:t>
            </a:r>
          </a:p>
        </p:txBody>
      </p:sp>
      <p:pic>
        <p:nvPicPr>
          <p:cNvPr id="1028" name="Picture 4" descr="Population mondiale — Wikipédia">
            <a:extLst>
              <a:ext uri="{FF2B5EF4-FFF2-40B4-BE49-F238E27FC236}">
                <a16:creationId xmlns:a16="http://schemas.microsoft.com/office/drawing/2014/main" id="{A4295C74-8B47-4FF9-8C18-74B48733F6A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19315" y="3429000"/>
            <a:ext cx="6672685" cy="3063875"/>
          </a:xfrm>
          <a:prstGeom prst="rect">
            <a:avLst/>
          </a:prstGeom>
          <a:noFill/>
          <a:extLst>
            <a:ext uri="{909E8E84-426E-40DD-AFC4-6F175D3DCCD1}">
              <a14:hiddenFill xmlns:a14="http://schemas.microsoft.com/office/drawing/2010/main">
                <a:solidFill>
                  <a:srgbClr val="FFFFFF"/>
                </a:solidFill>
              </a14:hiddenFill>
            </a:ext>
          </a:extLst>
        </p:spPr>
      </p:pic>
      <p:sp>
        <p:nvSpPr>
          <p:cNvPr id="4" name="ZoneTexte 3">
            <a:extLst>
              <a:ext uri="{FF2B5EF4-FFF2-40B4-BE49-F238E27FC236}">
                <a16:creationId xmlns:a16="http://schemas.microsoft.com/office/drawing/2014/main" id="{E1FF9689-0D7E-48BA-9B75-D21B4643E71C}"/>
              </a:ext>
            </a:extLst>
          </p:cNvPr>
          <p:cNvSpPr txBox="1"/>
          <p:nvPr/>
        </p:nvSpPr>
        <p:spPr>
          <a:xfrm>
            <a:off x="255269" y="2114550"/>
            <a:ext cx="5264043" cy="1384995"/>
          </a:xfrm>
          <a:prstGeom prst="rect">
            <a:avLst/>
          </a:prstGeom>
          <a:noFill/>
        </p:spPr>
        <p:txBody>
          <a:bodyPr wrap="square" rtlCol="0">
            <a:spAutoFit/>
          </a:bodyPr>
          <a:lstStyle/>
          <a:p>
            <a:r>
              <a:rPr lang="fr-FR" sz="2800" dirty="0"/>
              <a:t>-Nous avons optés une Open data issue de la banque mondiale de données.</a:t>
            </a:r>
          </a:p>
        </p:txBody>
      </p:sp>
      <p:pic>
        <p:nvPicPr>
          <p:cNvPr id="1036" name="Picture 12" descr="World Bank Open Data | Library">
            <a:extLst>
              <a:ext uri="{FF2B5EF4-FFF2-40B4-BE49-F238E27FC236}">
                <a16:creationId xmlns:a16="http://schemas.microsoft.com/office/drawing/2014/main" id="{A2995E4D-7F62-4D75-A8ED-D3E8E7EB85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47462" y="406355"/>
            <a:ext cx="3416389" cy="3416389"/>
          </a:xfrm>
          <a:prstGeom prst="rect">
            <a:avLst/>
          </a:prstGeom>
          <a:noFill/>
          <a:extLst>
            <a:ext uri="{909E8E84-426E-40DD-AFC4-6F175D3DCCD1}">
              <a14:hiddenFill xmlns:a14="http://schemas.microsoft.com/office/drawing/2010/main">
                <a:solidFill>
                  <a:srgbClr val="FFFFFF"/>
                </a:solidFill>
              </a14:hiddenFill>
            </a:ext>
          </a:extLst>
        </p:spPr>
      </p:pic>
      <p:sp>
        <p:nvSpPr>
          <p:cNvPr id="5" name="ZoneTexte 4">
            <a:extLst>
              <a:ext uri="{FF2B5EF4-FFF2-40B4-BE49-F238E27FC236}">
                <a16:creationId xmlns:a16="http://schemas.microsoft.com/office/drawing/2014/main" id="{3856D2F0-C31A-46F0-BEC4-B1177DD7CF67}"/>
              </a:ext>
            </a:extLst>
          </p:cNvPr>
          <p:cNvSpPr txBox="1"/>
          <p:nvPr/>
        </p:nvSpPr>
        <p:spPr>
          <a:xfrm>
            <a:off x="255270" y="4652859"/>
            <a:ext cx="5264042" cy="1384995"/>
          </a:xfrm>
          <a:prstGeom prst="rect">
            <a:avLst/>
          </a:prstGeom>
          <a:noFill/>
        </p:spPr>
        <p:txBody>
          <a:bodyPr wrap="square" rtlCol="0">
            <a:spAutoFit/>
          </a:bodyPr>
          <a:lstStyle/>
          <a:p>
            <a:r>
              <a:rPr lang="fr-FR" sz="2800" dirty="0"/>
              <a:t>-Nous avons ensuite choisis de travailler sur l’accroissement de la population à l’échelle mondiale.</a:t>
            </a:r>
          </a:p>
        </p:txBody>
      </p:sp>
    </p:spTree>
    <p:extLst>
      <p:ext uri="{BB962C8B-B14F-4D97-AF65-F5344CB8AC3E}">
        <p14:creationId xmlns:p14="http://schemas.microsoft.com/office/powerpoint/2010/main" val="3817354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1"/>
          <p:cNvSpPr txBox="1">
            <a:spLocks/>
          </p:cNvSpPr>
          <p:nvPr/>
        </p:nvSpPr>
        <p:spPr>
          <a:xfrm>
            <a:off x="1037896" y="-1051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b="1" dirty="0"/>
              <a:t>Code python des fonctions:</a:t>
            </a:r>
            <a:endParaRPr lang="fr-FR"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7896" y="1058096"/>
            <a:ext cx="10195363" cy="56267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24364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1"/>
          <p:cNvSpPr txBox="1">
            <a:spLocks/>
          </p:cNvSpPr>
          <p:nvPr/>
        </p:nvSpPr>
        <p:spPr>
          <a:xfrm>
            <a:off x="1037896" y="-1051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b="1" dirty="0"/>
              <a:t>Code python des fonctions:</a:t>
            </a:r>
            <a:endParaRPr lang="fr-FR"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19071" y="1147320"/>
            <a:ext cx="6953250" cy="5286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23095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2110" y="3111588"/>
            <a:ext cx="5057661" cy="32681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6338" y="1392392"/>
            <a:ext cx="3143000" cy="15570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3"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3924" y="1678962"/>
            <a:ext cx="5648535" cy="30667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Titre 1"/>
          <p:cNvSpPr txBox="1">
            <a:spLocks/>
          </p:cNvSpPr>
          <p:nvPr/>
        </p:nvSpPr>
        <p:spPr>
          <a:xfrm>
            <a:off x="1037896" y="-1051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b="1" dirty="0"/>
              <a:t>Code python des fonctions:</a:t>
            </a:r>
            <a:endParaRPr lang="fr-FR" dirty="0"/>
          </a:p>
        </p:txBody>
      </p:sp>
    </p:spTree>
    <p:extLst>
      <p:ext uri="{BB962C8B-B14F-4D97-AF65-F5344CB8AC3E}">
        <p14:creationId xmlns:p14="http://schemas.microsoft.com/office/powerpoint/2010/main" val="3095213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1"/>
          <p:cNvSpPr txBox="1">
            <a:spLocks/>
          </p:cNvSpPr>
          <p:nvPr/>
        </p:nvSpPr>
        <p:spPr>
          <a:xfrm>
            <a:off x="1037896" y="-1051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b="1" dirty="0"/>
              <a:t>Code python des fonctions:</a:t>
            </a:r>
            <a:endParaRPr lang="fr-FR"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7714" y="1414462"/>
            <a:ext cx="10678637" cy="44503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24767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917120" y="1890057"/>
            <a:ext cx="4696812" cy="42478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0149" y="2405061"/>
            <a:ext cx="5846872" cy="25395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itre 1"/>
          <p:cNvSpPr txBox="1">
            <a:spLocks/>
          </p:cNvSpPr>
          <p:nvPr/>
        </p:nvSpPr>
        <p:spPr>
          <a:xfrm>
            <a:off x="1037896" y="-1051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b="1" dirty="0"/>
              <a:t>Code python des fonctions:</a:t>
            </a:r>
            <a:endParaRPr lang="fr-FR" dirty="0"/>
          </a:p>
        </p:txBody>
      </p:sp>
    </p:spTree>
    <p:extLst>
      <p:ext uri="{BB962C8B-B14F-4D97-AF65-F5344CB8AC3E}">
        <p14:creationId xmlns:p14="http://schemas.microsoft.com/office/powerpoint/2010/main" val="2107598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1"/>
          <p:cNvSpPr txBox="1">
            <a:spLocks/>
          </p:cNvSpPr>
          <p:nvPr/>
        </p:nvSpPr>
        <p:spPr>
          <a:xfrm>
            <a:off x="1037896" y="-1051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b="1"/>
              <a:t>Code python des fonctions:</a:t>
            </a:r>
            <a:endParaRPr lang="fr-FR"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19462" y="1158437"/>
            <a:ext cx="5553075" cy="5276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646266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1"/>
          <p:cNvSpPr txBox="1">
            <a:spLocks/>
          </p:cNvSpPr>
          <p:nvPr/>
        </p:nvSpPr>
        <p:spPr>
          <a:xfrm>
            <a:off x="1037896" y="-1051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b="1"/>
              <a:t>Code python des fonctions:</a:t>
            </a:r>
            <a:endParaRPr lang="fr-FR"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24048" y="1545019"/>
            <a:ext cx="6143296" cy="47445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707250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27689" y="0"/>
            <a:ext cx="10515600" cy="1325563"/>
          </a:xfrm>
        </p:spPr>
        <p:txBody>
          <a:bodyPr>
            <a:normAutofit/>
          </a:bodyPr>
          <a:lstStyle/>
          <a:p>
            <a:r>
              <a:rPr lang="fr-FR" b="1" dirty="0"/>
              <a:t>Améliorations envisagées:</a:t>
            </a:r>
          </a:p>
        </p:txBody>
      </p:sp>
      <p:sp>
        <p:nvSpPr>
          <p:cNvPr id="3" name="Espace réservé du contenu 2"/>
          <p:cNvSpPr>
            <a:spLocks noGrp="1"/>
          </p:cNvSpPr>
          <p:nvPr>
            <p:ph idx="1"/>
          </p:nvPr>
        </p:nvSpPr>
        <p:spPr/>
        <p:txBody>
          <a:bodyPr/>
          <a:lstStyle/>
          <a:p>
            <a:pPr marL="0" indent="0">
              <a:buNone/>
            </a:pPr>
            <a:r>
              <a:rPr lang="fr-FR" dirty="0"/>
              <a:t>-Nous avions pensés qu’il serait préférable que notre interface soit plus fonctionnelle, il faudrait que les cadres dans lesquels sont notés les noms des pays soient tous de la même taille. </a:t>
            </a:r>
          </a:p>
          <a:p>
            <a:pPr marL="0" indent="0">
              <a:buNone/>
            </a:pPr>
            <a:endParaRPr lang="fr-FR" dirty="0"/>
          </a:p>
          <a:p>
            <a:pPr marL="0" indent="0">
              <a:buNone/>
            </a:pPr>
            <a:r>
              <a:rPr lang="fr-FR" dirty="0"/>
              <a:t>-De plus, il faudrait que les Noms des pays soient en français car nous ne connaissons pas le nom de tous les pays en anglais. </a:t>
            </a:r>
          </a:p>
        </p:txBody>
      </p:sp>
    </p:spTree>
    <p:extLst>
      <p:ext uri="{BB962C8B-B14F-4D97-AF65-F5344CB8AC3E}">
        <p14:creationId xmlns:p14="http://schemas.microsoft.com/office/powerpoint/2010/main" val="4256642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1EB03D6-8A5E-40ED-A099-01796FC522E8}"/>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3A1AF4E5-B9EB-4FE6-A2FD-77620DBB722B}"/>
              </a:ext>
            </a:extLst>
          </p:cNvPr>
          <p:cNvSpPr>
            <a:spLocks noGrp="1"/>
          </p:cNvSpPr>
          <p:nvPr>
            <p:ph idx="1"/>
          </p:nvPr>
        </p:nvSpPr>
        <p:spPr/>
        <p:txBody>
          <a:bodyPr/>
          <a:lstStyle/>
          <a:p>
            <a:pPr marL="0" indent="0" algn="ctr">
              <a:buNone/>
            </a:pPr>
            <a:r>
              <a:rPr lang="fr-FR" sz="3700" b="1" u="sng" dirty="0"/>
              <a:t>Merci de votre écoute ! </a:t>
            </a:r>
            <a:br>
              <a:rPr lang="fr-FR" dirty="0"/>
            </a:br>
            <a:endParaRPr lang="fr-FR" dirty="0"/>
          </a:p>
          <a:p>
            <a:endParaRPr lang="fr-FR" dirty="0"/>
          </a:p>
          <a:p>
            <a:pPr marL="0" indent="0">
              <a:buNone/>
            </a:pPr>
            <a:r>
              <a:rPr lang="fr-FR" dirty="0"/>
              <a:t>-Des questions ? </a:t>
            </a:r>
          </a:p>
        </p:txBody>
      </p:sp>
    </p:spTree>
    <p:extLst>
      <p:ext uri="{BB962C8B-B14F-4D97-AF65-F5344CB8AC3E}">
        <p14:creationId xmlns:p14="http://schemas.microsoft.com/office/powerpoint/2010/main" val="23807956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FB8FA01-F556-442C-9C37-4085F2A9568A}"/>
              </a:ext>
            </a:extLst>
          </p:cNvPr>
          <p:cNvSpPr>
            <a:spLocks noGrp="1"/>
          </p:cNvSpPr>
          <p:nvPr>
            <p:ph type="title"/>
          </p:nvPr>
        </p:nvSpPr>
        <p:spPr/>
        <p:txBody>
          <a:bodyPr>
            <a:normAutofit/>
          </a:bodyPr>
          <a:lstStyle/>
          <a:p>
            <a:r>
              <a:rPr lang="fr-FR" sz="4800" b="1" dirty="0"/>
              <a:t>Mise en situation:</a:t>
            </a:r>
          </a:p>
        </p:txBody>
      </p:sp>
      <p:sp>
        <p:nvSpPr>
          <p:cNvPr id="3" name="Espace réservé du contenu 2">
            <a:extLst>
              <a:ext uri="{FF2B5EF4-FFF2-40B4-BE49-F238E27FC236}">
                <a16:creationId xmlns:a16="http://schemas.microsoft.com/office/drawing/2014/main" id="{E2695289-0EA7-4B41-9938-6924A8441CD8}"/>
              </a:ext>
            </a:extLst>
          </p:cNvPr>
          <p:cNvSpPr>
            <a:spLocks noGrp="1"/>
          </p:cNvSpPr>
          <p:nvPr>
            <p:ph idx="1"/>
          </p:nvPr>
        </p:nvSpPr>
        <p:spPr>
          <a:xfrm>
            <a:off x="838200" y="1825625"/>
            <a:ext cx="10515600" cy="3112135"/>
          </a:xfrm>
        </p:spPr>
        <p:txBody>
          <a:bodyPr/>
          <a:lstStyle/>
          <a:p>
            <a:pPr marL="0" indent="0">
              <a:buNone/>
            </a:pPr>
            <a:r>
              <a:rPr lang="fr-FR" dirty="0"/>
              <a:t>Nous le savons, la population mondiale est en constante évolution, elle augmente considérablement depuis quelques années.</a:t>
            </a:r>
          </a:p>
          <a:p>
            <a:pPr marL="0" indent="0">
              <a:buNone/>
            </a:pPr>
            <a:r>
              <a:rPr lang="fr-FR" dirty="0"/>
              <a:t>Nous sommes actuellement environ 7,7 milliards mais cela ne cesse d’augmenter.</a:t>
            </a:r>
          </a:p>
          <a:p>
            <a:pPr marL="0" indent="0">
              <a:buNone/>
            </a:pPr>
            <a:r>
              <a:rPr lang="fr-FR" dirty="0"/>
              <a:t>C’est pourquoi nous allons vous présenter l’évolution qu’a subie cette population afin d’en arriver où elle en est aujourd’hui.</a:t>
            </a:r>
          </a:p>
        </p:txBody>
      </p:sp>
    </p:spTree>
    <p:extLst>
      <p:ext uri="{BB962C8B-B14F-4D97-AF65-F5344CB8AC3E}">
        <p14:creationId xmlns:p14="http://schemas.microsoft.com/office/powerpoint/2010/main" val="3064595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86D1BE5-0A9E-4801-9D9D-FFA1E81A3603}"/>
              </a:ext>
            </a:extLst>
          </p:cNvPr>
          <p:cNvSpPr>
            <a:spLocks noGrp="1"/>
          </p:cNvSpPr>
          <p:nvPr>
            <p:ph type="title"/>
          </p:nvPr>
        </p:nvSpPr>
        <p:spPr/>
        <p:txBody>
          <a:bodyPr>
            <a:normAutofit/>
          </a:bodyPr>
          <a:lstStyle/>
          <a:p>
            <a:r>
              <a:rPr lang="fr-FR" sz="4800" b="1" dirty="0"/>
              <a:t>Notre projet: </a:t>
            </a:r>
          </a:p>
        </p:txBody>
      </p:sp>
      <p:sp>
        <p:nvSpPr>
          <p:cNvPr id="3" name="Espace réservé du contenu 2">
            <a:extLst>
              <a:ext uri="{FF2B5EF4-FFF2-40B4-BE49-F238E27FC236}">
                <a16:creationId xmlns:a16="http://schemas.microsoft.com/office/drawing/2014/main" id="{333EB792-8321-40D8-B8E0-B4EAD97BA6D3}"/>
              </a:ext>
            </a:extLst>
          </p:cNvPr>
          <p:cNvSpPr>
            <a:spLocks noGrp="1"/>
          </p:cNvSpPr>
          <p:nvPr>
            <p:ph idx="1"/>
          </p:nvPr>
        </p:nvSpPr>
        <p:spPr/>
        <p:txBody>
          <a:bodyPr/>
          <a:lstStyle/>
          <a:p>
            <a:pPr marL="0" indent="0">
              <a:buNone/>
            </a:pPr>
            <a:r>
              <a:rPr lang="fr-FR" dirty="0"/>
              <a:t>-Nous avons donc réalisés une interface qui va nous permettre de visualiser cette augmentation suivant les années et suivant les pays.</a:t>
            </a:r>
          </a:p>
          <a:p>
            <a:pPr marL="0" indent="0">
              <a:buNone/>
            </a:pPr>
            <a:endParaRPr lang="fr-FR" dirty="0"/>
          </a:p>
          <a:p>
            <a:pPr marL="0" indent="0">
              <a:buNone/>
            </a:pPr>
            <a:endParaRPr lang="fr-FR" dirty="0"/>
          </a:p>
          <a:p>
            <a:pPr marL="0" indent="0">
              <a:buNone/>
            </a:pPr>
            <a:r>
              <a:rPr lang="fr-FR" dirty="0"/>
              <a:t>-Cette interface a été réalisée grâce au module Tkinter, a l’aide de nos connaissances therme de Programmation orientée objet.</a:t>
            </a:r>
          </a:p>
        </p:txBody>
      </p:sp>
    </p:spTree>
    <p:extLst>
      <p:ext uri="{BB962C8B-B14F-4D97-AF65-F5344CB8AC3E}">
        <p14:creationId xmlns:p14="http://schemas.microsoft.com/office/powerpoint/2010/main" val="1642313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86D1BE5-0A9E-4801-9D9D-FFA1E81A3603}"/>
              </a:ext>
            </a:extLst>
          </p:cNvPr>
          <p:cNvSpPr>
            <a:spLocks noGrp="1"/>
          </p:cNvSpPr>
          <p:nvPr>
            <p:ph type="title"/>
          </p:nvPr>
        </p:nvSpPr>
        <p:spPr/>
        <p:txBody>
          <a:bodyPr>
            <a:normAutofit/>
          </a:bodyPr>
          <a:lstStyle/>
          <a:p>
            <a:r>
              <a:rPr lang="fr-FR" sz="4800" b="1" dirty="0"/>
              <a:t>Source de données:</a:t>
            </a:r>
          </a:p>
        </p:txBody>
      </p:sp>
      <p:sp>
        <p:nvSpPr>
          <p:cNvPr id="3" name="Espace réservé du contenu 2">
            <a:extLst>
              <a:ext uri="{FF2B5EF4-FFF2-40B4-BE49-F238E27FC236}">
                <a16:creationId xmlns:a16="http://schemas.microsoft.com/office/drawing/2014/main" id="{333EB792-8321-40D8-B8E0-B4EAD97BA6D3}"/>
              </a:ext>
            </a:extLst>
          </p:cNvPr>
          <p:cNvSpPr>
            <a:spLocks noGrp="1"/>
          </p:cNvSpPr>
          <p:nvPr>
            <p:ph idx="1"/>
          </p:nvPr>
        </p:nvSpPr>
        <p:spPr/>
        <p:txBody>
          <a:bodyPr/>
          <a:lstStyle/>
          <a:p>
            <a:pPr marL="0" indent="0">
              <a:buNone/>
            </a:pPr>
            <a:r>
              <a:rPr lang="fr-FR" dirty="0"/>
              <a:t>-La source de donnée choisie est fiable car ces données proviennent de la banque mondiale de données (</a:t>
            </a:r>
            <a:r>
              <a:rPr lang="fr-FR" dirty="0">
                <a:hlinkClick r:id="rId2"/>
              </a:rPr>
              <a:t>ici</a:t>
            </a:r>
            <a:r>
              <a:rPr lang="fr-FR" dirty="0"/>
              <a:t>)</a:t>
            </a:r>
          </a:p>
          <a:p>
            <a:pPr marL="0" indent="0">
              <a:buNone/>
            </a:pPr>
            <a:endParaRPr lang="fr-FR" dirty="0"/>
          </a:p>
          <a:p>
            <a:pPr marL="0" indent="0">
              <a:buNone/>
            </a:pPr>
            <a:endParaRPr lang="fr-FR" dirty="0"/>
          </a:p>
          <a:p>
            <a:pPr marL="0" indent="0">
              <a:buNone/>
            </a:pPr>
            <a:r>
              <a:rPr lang="fr-FR" dirty="0"/>
              <a:t>-Cette banque de données est mondiale, c’est-à-dire qu’elle prend en paramètre </a:t>
            </a:r>
            <a:r>
              <a:rPr lang="fr-FR"/>
              <a:t>la population du </a:t>
            </a:r>
            <a:r>
              <a:rPr lang="fr-FR" dirty="0"/>
              <a:t>monde entier afin de produire ses données. Elle siège a Washington, aux Etats-Unis.</a:t>
            </a:r>
          </a:p>
        </p:txBody>
      </p:sp>
    </p:spTree>
    <p:extLst>
      <p:ext uri="{BB962C8B-B14F-4D97-AF65-F5344CB8AC3E}">
        <p14:creationId xmlns:p14="http://schemas.microsoft.com/office/powerpoint/2010/main" val="1458677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86D1BE5-0A9E-4801-9D9D-FFA1E81A3603}"/>
              </a:ext>
            </a:extLst>
          </p:cNvPr>
          <p:cNvSpPr>
            <a:spLocks noGrp="1"/>
          </p:cNvSpPr>
          <p:nvPr>
            <p:ph type="title"/>
          </p:nvPr>
        </p:nvSpPr>
        <p:spPr>
          <a:xfrm>
            <a:off x="838200" y="1738"/>
            <a:ext cx="10515600" cy="1325563"/>
          </a:xfrm>
        </p:spPr>
        <p:txBody>
          <a:bodyPr>
            <a:normAutofit/>
          </a:bodyPr>
          <a:lstStyle/>
          <a:p>
            <a:pPr algn="ctr"/>
            <a:r>
              <a:rPr lang="fr-FR" sz="4800" b="1" dirty="0"/>
              <a:t>Format du jeu de données:</a:t>
            </a:r>
          </a:p>
        </p:txBody>
      </p:sp>
      <p:pic>
        <p:nvPicPr>
          <p:cNvPr id="4" name="Image 3">
            <a:extLst>
              <a:ext uri="{FF2B5EF4-FFF2-40B4-BE49-F238E27FC236}">
                <a16:creationId xmlns:a16="http://schemas.microsoft.com/office/drawing/2014/main" id="{B1F71AB0-49DC-40FA-9D9F-F0654E424DDB}"/>
              </a:ext>
            </a:extLst>
          </p:cNvPr>
          <p:cNvPicPr>
            <a:picLocks noChangeAspect="1"/>
          </p:cNvPicPr>
          <p:nvPr/>
        </p:nvPicPr>
        <p:blipFill>
          <a:blip r:embed="rId2"/>
          <a:stretch>
            <a:fillRect/>
          </a:stretch>
        </p:blipFill>
        <p:spPr>
          <a:xfrm>
            <a:off x="1975301" y="1327301"/>
            <a:ext cx="8241398" cy="5256379"/>
          </a:xfrm>
          <a:prstGeom prst="rect">
            <a:avLst/>
          </a:prstGeom>
        </p:spPr>
      </p:pic>
    </p:spTree>
    <p:extLst>
      <p:ext uri="{BB962C8B-B14F-4D97-AF65-F5344CB8AC3E}">
        <p14:creationId xmlns:p14="http://schemas.microsoft.com/office/powerpoint/2010/main" val="1614156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86D1BE5-0A9E-4801-9D9D-FFA1E81A3603}"/>
              </a:ext>
            </a:extLst>
          </p:cNvPr>
          <p:cNvSpPr>
            <a:spLocks noGrp="1"/>
          </p:cNvSpPr>
          <p:nvPr>
            <p:ph type="title"/>
          </p:nvPr>
        </p:nvSpPr>
        <p:spPr>
          <a:xfrm>
            <a:off x="838199" y="317"/>
            <a:ext cx="10515600" cy="1325563"/>
          </a:xfrm>
        </p:spPr>
        <p:txBody>
          <a:bodyPr>
            <a:normAutofit/>
          </a:bodyPr>
          <a:lstStyle/>
          <a:p>
            <a:pPr algn="ctr"/>
            <a:r>
              <a:rPr lang="fr-FR" sz="4800" b="1" dirty="0"/>
              <a:t>Format du jeu de données:</a:t>
            </a:r>
          </a:p>
        </p:txBody>
      </p:sp>
      <p:pic>
        <p:nvPicPr>
          <p:cNvPr id="3" name="Image 2">
            <a:extLst>
              <a:ext uri="{FF2B5EF4-FFF2-40B4-BE49-F238E27FC236}">
                <a16:creationId xmlns:a16="http://schemas.microsoft.com/office/drawing/2014/main" id="{93342222-9CBE-48C9-BD9E-569C78350679}"/>
              </a:ext>
            </a:extLst>
          </p:cNvPr>
          <p:cNvPicPr>
            <a:picLocks noChangeAspect="1"/>
          </p:cNvPicPr>
          <p:nvPr/>
        </p:nvPicPr>
        <p:blipFill>
          <a:blip r:embed="rId2"/>
          <a:stretch>
            <a:fillRect/>
          </a:stretch>
        </p:blipFill>
        <p:spPr>
          <a:xfrm>
            <a:off x="3723432" y="1325880"/>
            <a:ext cx="4745135" cy="5429250"/>
          </a:xfrm>
          <a:prstGeom prst="rect">
            <a:avLst/>
          </a:prstGeom>
        </p:spPr>
      </p:pic>
    </p:spTree>
    <p:extLst>
      <p:ext uri="{BB962C8B-B14F-4D97-AF65-F5344CB8AC3E}">
        <p14:creationId xmlns:p14="http://schemas.microsoft.com/office/powerpoint/2010/main" val="3730624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38200" y="0"/>
            <a:ext cx="10515600" cy="1325563"/>
          </a:xfrm>
        </p:spPr>
        <p:txBody>
          <a:bodyPr>
            <a:normAutofit/>
          </a:bodyPr>
          <a:lstStyle/>
          <a:p>
            <a:pPr algn="ctr"/>
            <a:r>
              <a:rPr lang="fr-FR" b="1" dirty="0"/>
              <a:t>Format du jeu de données:</a:t>
            </a:r>
          </a:p>
        </p:txBody>
      </p:sp>
      <p:pic>
        <p:nvPicPr>
          <p:cNvPr id="102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879834" y="1587062"/>
            <a:ext cx="6396437" cy="39639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07057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38200" y="0"/>
            <a:ext cx="10515600" cy="1325563"/>
          </a:xfrm>
        </p:spPr>
        <p:txBody>
          <a:bodyPr>
            <a:normAutofit/>
          </a:bodyPr>
          <a:lstStyle/>
          <a:p>
            <a:pPr algn="ctr"/>
            <a:r>
              <a:rPr lang="fr-FR" b="1" dirty="0"/>
              <a:t>Format du jeu de données:</a:t>
            </a:r>
          </a:p>
        </p:txBody>
      </p:sp>
      <p:pic>
        <p:nvPicPr>
          <p:cNvPr id="102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879834" y="1587062"/>
            <a:ext cx="6396437" cy="39639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Flèche droite 3"/>
          <p:cNvSpPr/>
          <p:nvPr/>
        </p:nvSpPr>
        <p:spPr>
          <a:xfrm rot="1347920">
            <a:off x="1834780" y="1525447"/>
            <a:ext cx="2669627" cy="462455"/>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6480346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360</TotalTime>
  <Words>451</Words>
  <Application>Microsoft Office PowerPoint</Application>
  <PresentationFormat>Grand écran</PresentationFormat>
  <Paragraphs>61</Paragraphs>
  <Slides>28</Slides>
  <Notes>0</Notes>
  <HiddenSlides>0</HiddenSlides>
  <MMClips>1</MMClips>
  <ScaleCrop>false</ScaleCrop>
  <HeadingPairs>
    <vt:vector size="6" baseType="variant">
      <vt:variant>
        <vt:lpstr>Polices utilisées</vt:lpstr>
      </vt:variant>
      <vt:variant>
        <vt:i4>3</vt:i4>
      </vt:variant>
      <vt:variant>
        <vt:lpstr>Thème</vt:lpstr>
      </vt:variant>
      <vt:variant>
        <vt:i4>1</vt:i4>
      </vt:variant>
      <vt:variant>
        <vt:lpstr>Titres des diapositives</vt:lpstr>
      </vt:variant>
      <vt:variant>
        <vt:i4>28</vt:i4>
      </vt:variant>
    </vt:vector>
  </HeadingPairs>
  <TitlesOfParts>
    <vt:vector size="32" baseType="lpstr">
      <vt:lpstr>Arial</vt:lpstr>
      <vt:lpstr>Calibri</vt:lpstr>
      <vt:lpstr>Calibri Light</vt:lpstr>
      <vt:lpstr>Thème Office</vt:lpstr>
      <vt:lpstr>Mini-projet: POO/Tkinter/Open Data/Json </vt:lpstr>
      <vt:lpstr>Open Data choisie:</vt:lpstr>
      <vt:lpstr>Mise en situation:</vt:lpstr>
      <vt:lpstr>Notre projet: </vt:lpstr>
      <vt:lpstr>Source de données:</vt:lpstr>
      <vt:lpstr>Format du jeu de données:</vt:lpstr>
      <vt:lpstr>Format du jeu de données:</vt:lpstr>
      <vt:lpstr>Format du jeu de données:</vt:lpstr>
      <vt:lpstr>Format du jeu de données:</vt:lpstr>
      <vt:lpstr>Format du jeu de données:</vt:lpstr>
      <vt:lpstr>Format du jeu de données:</vt:lpstr>
      <vt:lpstr>Format du jeu de données:</vt:lpstr>
      <vt:lpstr>Format du jeu de données:</vt:lpstr>
      <vt:lpstr>Format du jeu de données:</vt:lpstr>
      <vt:lpstr>Format du jeu de données:</vt:lpstr>
      <vt:lpstr>Format du jeu de données:</vt:lpstr>
      <vt:lpstr>IHM développé:</vt:lpstr>
      <vt:lpstr>Présentation PowerPoint</vt:lpstr>
      <vt:lpstr>Répartitions des taches:</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Améliorations envisagées:</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Mini-projet:</dc:title>
  <dc:creator>BOCCANDE Luc Elie Jean-Yves</dc:creator>
  <cp:lastModifiedBy>LEVY Bryan Steven Patrick</cp:lastModifiedBy>
  <cp:revision>80</cp:revision>
  <dcterms:created xsi:type="dcterms:W3CDTF">2021-11-26T07:06:27Z</dcterms:created>
  <dcterms:modified xsi:type="dcterms:W3CDTF">2021-12-01T09:44:22Z</dcterms:modified>
</cp:coreProperties>
</file>